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66" r:id="rId4"/>
    <p:sldId id="258" r:id="rId5"/>
    <p:sldId id="259" r:id="rId6"/>
    <p:sldId id="267" r:id="rId7"/>
    <p:sldId id="270" r:id="rId8"/>
    <p:sldId id="260" r:id="rId9"/>
    <p:sldId id="268" r:id="rId10"/>
    <p:sldId id="269" r:id="rId11"/>
    <p:sldId id="261" r:id="rId12"/>
    <p:sldId id="273" r:id="rId13"/>
    <p:sldId id="271" r:id="rId14"/>
    <p:sldId id="262" r:id="rId15"/>
    <p:sldId id="264" r:id="rId16"/>
    <p:sldId id="272" r:id="rId17"/>
    <p:sldId id="263" r:id="rId1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26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8D8EE4-9E0D-4421-9244-FBDCBCFEE72D}" v="955" dt="2023-05-09T18:02:18.1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60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ros Ramzy,Farros F." userId="df11d345-d12f-4095-94b4-97cf45a43efa" providerId="ADAL" clId="{E18D8EE4-9E0D-4421-9244-FBDCBCFEE72D}"/>
    <pc:docChg chg="undo redo custSel addSld delSld modSld sldOrd modMainMaster addSection delSection">
      <pc:chgData name="Farros Ramzy,Farros F." userId="df11d345-d12f-4095-94b4-97cf45a43efa" providerId="ADAL" clId="{E18D8EE4-9E0D-4421-9244-FBDCBCFEE72D}" dt="2023-05-09T18:02:18.182" v="5324" actId="20577"/>
      <pc:docMkLst>
        <pc:docMk/>
      </pc:docMkLst>
      <pc:sldChg chg="addSp delSp modSp mod modTransition setBg addAnim modAnim setClrOvrMap delDesignElem">
        <pc:chgData name="Farros Ramzy,Farros F." userId="df11d345-d12f-4095-94b4-97cf45a43efa" providerId="ADAL" clId="{E18D8EE4-9E0D-4421-9244-FBDCBCFEE72D}" dt="2023-05-09T17:32:41.469" v="4868"/>
        <pc:sldMkLst>
          <pc:docMk/>
          <pc:sldMk cId="1606010676" sldId="256"/>
        </pc:sldMkLst>
        <pc:spChg chg="mod">
          <ac:chgData name="Farros Ramzy,Farros F." userId="df11d345-d12f-4095-94b4-97cf45a43efa" providerId="ADAL" clId="{E18D8EE4-9E0D-4421-9244-FBDCBCFEE72D}" dt="2023-05-09T15:57:11.879" v="3228" actId="113"/>
          <ac:spMkLst>
            <pc:docMk/>
            <pc:sldMk cId="1606010676" sldId="256"/>
            <ac:spMk id="2" creationId="{A2A2AD3F-7DF2-8CA6-98BD-81DD22D5E7AD}"/>
          </ac:spMkLst>
        </pc:spChg>
        <pc:spChg chg="mod">
          <ac:chgData name="Farros Ramzy,Farros F." userId="df11d345-d12f-4095-94b4-97cf45a43efa" providerId="ADAL" clId="{E18D8EE4-9E0D-4421-9244-FBDCBCFEE72D}" dt="2023-05-09T16:04:52.048" v="3376" actId="20577"/>
          <ac:spMkLst>
            <pc:docMk/>
            <pc:sldMk cId="1606010676" sldId="256"/>
            <ac:spMk id="3" creationId="{C07F98D9-0742-AA2B-675C-33C1582950E4}"/>
          </ac:spMkLst>
        </pc:spChg>
        <pc:spChg chg="add del">
          <ac:chgData name="Farros Ramzy,Farros F." userId="df11d345-d12f-4095-94b4-97cf45a43efa" providerId="ADAL" clId="{E18D8EE4-9E0D-4421-9244-FBDCBCFEE72D}" dt="2023-05-09T15:48:52.617" v="3051"/>
          <ac:spMkLst>
            <pc:docMk/>
            <pc:sldMk cId="1606010676" sldId="256"/>
            <ac:spMk id="9" creationId="{71B2258F-86CA-4D4D-8270-BC05FCDEBFB3}"/>
          </ac:spMkLst>
        </pc:spChg>
        <pc:picChg chg="add mod">
          <ac:chgData name="Farros Ramzy,Farros F." userId="df11d345-d12f-4095-94b4-97cf45a43efa" providerId="ADAL" clId="{E18D8EE4-9E0D-4421-9244-FBDCBCFEE72D}" dt="2023-05-09T16:04:53.821" v="3377" actId="1076"/>
          <ac:picMkLst>
            <pc:docMk/>
            <pc:sldMk cId="1606010676" sldId="256"/>
            <ac:picMk id="5" creationId="{8A362C9C-8310-99A2-3AAB-6BFDEDACAA50}"/>
          </ac:picMkLst>
        </pc:picChg>
      </pc:sldChg>
      <pc:sldChg chg="addSp delSp modSp new mod ord modTransition setBg modAnim">
        <pc:chgData name="Farros Ramzy,Farros F." userId="df11d345-d12f-4095-94b4-97cf45a43efa" providerId="ADAL" clId="{E18D8EE4-9E0D-4421-9244-FBDCBCFEE72D}" dt="2023-05-09T17:32:11.175" v="4866"/>
        <pc:sldMkLst>
          <pc:docMk/>
          <pc:sldMk cId="2459726313" sldId="257"/>
        </pc:sldMkLst>
        <pc:spChg chg="del">
          <ac:chgData name="Farros Ramzy,Farros F." userId="df11d345-d12f-4095-94b4-97cf45a43efa" providerId="ADAL" clId="{E18D8EE4-9E0D-4421-9244-FBDCBCFEE72D}" dt="2023-05-07T15:19:32.982" v="61" actId="478"/>
          <ac:spMkLst>
            <pc:docMk/>
            <pc:sldMk cId="2459726313" sldId="257"/>
            <ac:spMk id="2" creationId="{2E677BC7-07C3-8D3D-06A8-6365EB702072}"/>
          </ac:spMkLst>
        </pc:spChg>
        <pc:spChg chg="del">
          <ac:chgData name="Farros Ramzy,Farros F." userId="df11d345-d12f-4095-94b4-97cf45a43efa" providerId="ADAL" clId="{E18D8EE4-9E0D-4421-9244-FBDCBCFEE72D}" dt="2023-05-07T15:19:28.336" v="58" actId="931"/>
          <ac:spMkLst>
            <pc:docMk/>
            <pc:sldMk cId="2459726313" sldId="257"/>
            <ac:spMk id="3" creationId="{3F472213-3AAC-5086-2DA8-C7102FE8B335}"/>
          </ac:spMkLst>
        </pc:spChg>
        <pc:picChg chg="add mod">
          <ac:chgData name="Farros Ramzy,Farros F." userId="df11d345-d12f-4095-94b4-97cf45a43efa" providerId="ADAL" clId="{E18D8EE4-9E0D-4421-9244-FBDCBCFEE72D}" dt="2023-05-09T16:59:54.729" v="4639" actId="1076"/>
          <ac:picMkLst>
            <pc:docMk/>
            <pc:sldMk cId="2459726313" sldId="257"/>
            <ac:picMk id="5" creationId="{2C520EFA-EADA-347D-0133-1A715DEB6709}"/>
          </ac:picMkLst>
        </pc:picChg>
      </pc:sldChg>
      <pc:sldChg chg="addSp delSp modSp new mod modTransition setBg modAnim delDesignElem">
        <pc:chgData name="Farros Ramzy,Farros F." userId="df11d345-d12f-4095-94b4-97cf45a43efa" providerId="ADAL" clId="{E18D8EE4-9E0D-4421-9244-FBDCBCFEE72D}" dt="2023-05-09T17:35:54.623" v="4889" actId="20577"/>
        <pc:sldMkLst>
          <pc:docMk/>
          <pc:sldMk cId="3790525523" sldId="258"/>
        </pc:sldMkLst>
        <pc:spChg chg="mod">
          <ac:chgData name="Farros Ramzy,Farros F." userId="df11d345-d12f-4095-94b4-97cf45a43efa" providerId="ADAL" clId="{E18D8EE4-9E0D-4421-9244-FBDCBCFEE72D}" dt="2023-05-09T15:58:42.601" v="3260" actId="403"/>
          <ac:spMkLst>
            <pc:docMk/>
            <pc:sldMk cId="3790525523" sldId="258"/>
            <ac:spMk id="2" creationId="{D54F1C0F-D5A0-0B11-D324-17A9183EEFC7}"/>
          </ac:spMkLst>
        </pc:spChg>
        <pc:spChg chg="add del mod">
          <ac:chgData name="Farros Ramzy,Farros F." userId="df11d345-d12f-4095-94b4-97cf45a43efa" providerId="ADAL" clId="{E18D8EE4-9E0D-4421-9244-FBDCBCFEE72D}" dt="2023-05-09T17:35:54.623" v="4889" actId="20577"/>
          <ac:spMkLst>
            <pc:docMk/>
            <pc:sldMk cId="3790525523" sldId="258"/>
            <ac:spMk id="3" creationId="{DA5F8B05-E4BD-5D6B-65F7-2F8B87F9661F}"/>
          </ac:spMkLst>
        </pc:spChg>
        <pc:spChg chg="add del mod">
          <ac:chgData name="Farros Ramzy,Farros F." userId="df11d345-d12f-4095-94b4-97cf45a43efa" providerId="ADAL" clId="{E18D8EE4-9E0D-4421-9244-FBDCBCFEE72D}" dt="2023-05-09T15:53:47.600" v="3208"/>
          <ac:spMkLst>
            <pc:docMk/>
            <pc:sldMk cId="3790525523" sldId="258"/>
            <ac:spMk id="7" creationId="{E6E6D187-413D-502E-33D1-310B02FB31D2}"/>
          </ac:spMkLst>
        </pc:spChg>
        <pc:spChg chg="add del">
          <ac:chgData name="Farros Ramzy,Farros F." userId="df11d345-d12f-4095-94b4-97cf45a43efa" providerId="ADAL" clId="{E18D8EE4-9E0D-4421-9244-FBDCBCFEE72D}" dt="2023-05-09T15:51:02.826" v="3118" actId="26606"/>
          <ac:spMkLst>
            <pc:docMk/>
            <pc:sldMk cId="3790525523" sldId="258"/>
            <ac:spMk id="8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48:52.617" v="3051"/>
          <ac:spMkLst>
            <pc:docMk/>
            <pc:sldMk cId="3790525523" sldId="258"/>
            <ac:spMk id="9" creationId="{460B0EFB-53ED-4F35-B05D-F658EA021C65}"/>
          </ac:spMkLst>
        </pc:spChg>
        <pc:spChg chg="add del mod">
          <ac:chgData name="Farros Ramzy,Farros F." userId="df11d345-d12f-4095-94b4-97cf45a43efa" providerId="ADAL" clId="{E18D8EE4-9E0D-4421-9244-FBDCBCFEE72D}" dt="2023-05-09T15:53:47.600" v="3208"/>
          <ac:spMkLst>
            <pc:docMk/>
            <pc:sldMk cId="3790525523" sldId="258"/>
            <ac:spMk id="10" creationId="{F4D96F1E-B43F-9CD3-A138-29E4F8F6261F}"/>
          </ac:spMkLst>
        </pc:spChg>
        <pc:spChg chg="add del">
          <ac:chgData name="Farros Ramzy,Farros F." userId="df11d345-d12f-4095-94b4-97cf45a43efa" providerId="ADAL" clId="{E18D8EE4-9E0D-4421-9244-FBDCBCFEE72D}" dt="2023-05-09T15:48:52.617" v="3051"/>
          <ac:spMkLst>
            <pc:docMk/>
            <pc:sldMk cId="3790525523" sldId="258"/>
            <ac:spMk id="11" creationId="{835EF3DD-7D43-4A27-8967-A92FD8CC9365}"/>
          </ac:spMkLst>
        </pc:spChg>
        <pc:spChg chg="add del">
          <ac:chgData name="Farros Ramzy,Farros F." userId="df11d345-d12f-4095-94b4-97cf45a43efa" providerId="ADAL" clId="{E18D8EE4-9E0D-4421-9244-FBDCBCFEE72D}" dt="2023-05-09T15:55:19.127" v="3222" actId="26606"/>
          <ac:spMkLst>
            <pc:docMk/>
            <pc:sldMk cId="3790525523" sldId="258"/>
            <ac:spMk id="12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51:02.826" v="3118" actId="26606"/>
          <ac:spMkLst>
            <pc:docMk/>
            <pc:sldMk cId="3790525523" sldId="258"/>
            <ac:spMk id="13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5:55:19.127" v="3222" actId="26606"/>
          <ac:spMkLst>
            <pc:docMk/>
            <pc:sldMk cId="3790525523" sldId="258"/>
            <ac:spMk id="14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5:51:02.822" v="3117" actId="26606"/>
          <ac:spMkLst>
            <pc:docMk/>
            <pc:sldMk cId="3790525523" sldId="258"/>
            <ac:spMk id="15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50:35.455" v="3115" actId="26606"/>
          <ac:spMkLst>
            <pc:docMk/>
            <pc:sldMk cId="3790525523" sldId="258"/>
            <ac:spMk id="18" creationId="{D009D6D5-DAC2-4A8B-A17A-E206B9012D09}"/>
          </ac:spMkLst>
        </pc:spChg>
        <pc:spChg chg="add del">
          <ac:chgData name="Farros Ramzy,Farros F." userId="df11d345-d12f-4095-94b4-97cf45a43efa" providerId="ADAL" clId="{E18D8EE4-9E0D-4421-9244-FBDCBCFEE72D}" dt="2023-05-09T15:51:02.822" v="3117" actId="26606"/>
          <ac:spMkLst>
            <pc:docMk/>
            <pc:sldMk cId="3790525523" sldId="258"/>
            <ac:spMk id="20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5:53:47.600" v="3208"/>
          <ac:spMkLst>
            <pc:docMk/>
            <pc:sldMk cId="3790525523" sldId="258"/>
            <ac:spMk id="22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50:34.663" v="3114" actId="26606"/>
          <ac:spMkLst>
            <pc:docMk/>
            <pc:sldMk cId="3790525523" sldId="258"/>
            <ac:spMk id="23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53:47.600" v="3208"/>
          <ac:spMkLst>
            <pc:docMk/>
            <pc:sldMk cId="3790525523" sldId="258"/>
            <ac:spMk id="24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5:50:34.663" v="3114" actId="26606"/>
          <ac:spMkLst>
            <pc:docMk/>
            <pc:sldMk cId="3790525523" sldId="258"/>
            <ac:spMk id="25" creationId="{D1EA859B-E555-4109-94F3-6700E046E008}"/>
          </ac:spMkLst>
        </pc:spChg>
        <pc:graphicFrameChg chg="add del">
          <ac:chgData name="Farros Ramzy,Farros F." userId="df11d345-d12f-4095-94b4-97cf45a43efa" providerId="ADAL" clId="{E18D8EE4-9E0D-4421-9244-FBDCBCFEE72D}" dt="2023-05-09T15:35:49.764" v="2806" actId="26606"/>
          <ac:graphicFrameMkLst>
            <pc:docMk/>
            <pc:sldMk cId="3790525523" sldId="258"/>
            <ac:graphicFrameMk id="5" creationId="{0A23D973-807F-C07A-974B-4E4A43533FB4}"/>
          </ac:graphicFrameMkLst>
        </pc:graphicFrameChg>
        <pc:picChg chg="add mod">
          <ac:chgData name="Farros Ramzy,Farros F." userId="df11d345-d12f-4095-94b4-97cf45a43efa" providerId="ADAL" clId="{E18D8EE4-9E0D-4421-9244-FBDCBCFEE72D}" dt="2023-05-09T15:49:49.472" v="3094" actId="571"/>
          <ac:picMkLst>
            <pc:docMk/>
            <pc:sldMk cId="3790525523" sldId="258"/>
            <ac:picMk id="4" creationId="{D1D489B3-6203-8B22-7880-A5392597FC46}"/>
          </ac:picMkLst>
        </pc:picChg>
        <pc:picChg chg="add del mod ord modCrop">
          <ac:chgData name="Farros Ramzy,Farros F." userId="df11d345-d12f-4095-94b4-97cf45a43efa" providerId="ADAL" clId="{E18D8EE4-9E0D-4421-9244-FBDCBCFEE72D}" dt="2023-05-09T15:55:19.127" v="3222" actId="26606"/>
          <ac:picMkLst>
            <pc:docMk/>
            <pc:sldMk cId="3790525523" sldId="258"/>
            <ac:picMk id="6" creationId="{0A7E6145-D90C-F94B-5DC6-9672ACE484B5}"/>
          </ac:picMkLst>
        </pc:picChg>
      </pc:sldChg>
      <pc:sldChg chg="addSp delSp modSp new mod modTransition setBg modAnim">
        <pc:chgData name="Farros Ramzy,Farros F." userId="df11d345-d12f-4095-94b4-97cf45a43efa" providerId="ADAL" clId="{E18D8EE4-9E0D-4421-9244-FBDCBCFEE72D}" dt="2023-05-09T17:06:16.879" v="4664"/>
        <pc:sldMkLst>
          <pc:docMk/>
          <pc:sldMk cId="2932217606" sldId="259"/>
        </pc:sldMkLst>
        <pc:spChg chg="mod">
          <ac:chgData name="Farros Ramzy,Farros F." userId="df11d345-d12f-4095-94b4-97cf45a43efa" providerId="ADAL" clId="{E18D8EE4-9E0D-4421-9244-FBDCBCFEE72D}" dt="2023-05-09T15:59:39.708" v="3287" actId="14100"/>
          <ac:spMkLst>
            <pc:docMk/>
            <pc:sldMk cId="2932217606" sldId="259"/>
            <ac:spMk id="2" creationId="{D8BC7FAE-A766-5A11-14BC-3E01A371CDFC}"/>
          </ac:spMkLst>
        </pc:spChg>
        <pc:spChg chg="mod">
          <ac:chgData name="Farros Ramzy,Farros F." userId="df11d345-d12f-4095-94b4-97cf45a43efa" providerId="ADAL" clId="{E18D8EE4-9E0D-4421-9244-FBDCBCFEE72D}" dt="2023-05-09T15:59:32.686" v="3286" actId="27636"/>
          <ac:spMkLst>
            <pc:docMk/>
            <pc:sldMk cId="2932217606" sldId="259"/>
            <ac:spMk id="3" creationId="{160FAA82-35AA-1507-FBCC-79B7301A85C4}"/>
          </ac:spMkLst>
        </pc:spChg>
        <pc:spChg chg="add del">
          <ac:chgData name="Farros Ramzy,Farros F." userId="df11d345-d12f-4095-94b4-97cf45a43efa" providerId="ADAL" clId="{E18D8EE4-9E0D-4421-9244-FBDCBCFEE72D}" dt="2023-05-09T15:56:18.061" v="3227" actId="26606"/>
          <ac:spMkLst>
            <pc:docMk/>
            <pc:sldMk cId="2932217606" sldId="259"/>
            <ac:spMk id="6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5:56:18.061" v="3227" actId="26606"/>
          <ac:spMkLst>
            <pc:docMk/>
            <pc:sldMk cId="2932217606" sldId="259"/>
            <ac:spMk id="8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5:34:08.749" v="2798" actId="26606"/>
          <ac:spMkLst>
            <pc:docMk/>
            <pc:sldMk cId="2932217606" sldId="259"/>
            <ac:spMk id="9" creationId="{F13C74B1-5B17-4795-BED0-7140497B445A}"/>
          </ac:spMkLst>
        </pc:spChg>
        <pc:spChg chg="add del">
          <ac:chgData name="Farros Ramzy,Farros F." userId="df11d345-d12f-4095-94b4-97cf45a43efa" providerId="ADAL" clId="{E18D8EE4-9E0D-4421-9244-FBDCBCFEE72D}" dt="2023-05-09T15:34:08.749" v="2798" actId="26606"/>
          <ac:spMkLst>
            <pc:docMk/>
            <pc:sldMk cId="2932217606" sldId="259"/>
            <ac:spMk id="11" creationId="{D4974D33-8DC5-464E-8C6D-BE58F0669C17}"/>
          </ac:spMkLst>
        </pc:spChg>
        <pc:spChg chg="add">
          <ac:chgData name="Farros Ramzy,Farros F." userId="df11d345-d12f-4095-94b4-97cf45a43efa" providerId="ADAL" clId="{E18D8EE4-9E0D-4421-9244-FBDCBCFEE72D}" dt="2023-05-09T15:56:18.061" v="3227" actId="26606"/>
          <ac:spMkLst>
            <pc:docMk/>
            <pc:sldMk cId="2932217606" sldId="259"/>
            <ac:spMk id="13" creationId="{D009D6D5-DAC2-4A8B-A17A-E206B9012D09}"/>
          </ac:spMkLst>
        </pc:spChg>
        <pc:picChg chg="add del">
          <ac:chgData name="Farros Ramzy,Farros F." userId="df11d345-d12f-4095-94b4-97cf45a43efa" providerId="ADAL" clId="{E18D8EE4-9E0D-4421-9244-FBDCBCFEE72D}" dt="2023-05-09T15:34:08.749" v="2798" actId="26606"/>
          <ac:picMkLst>
            <pc:docMk/>
            <pc:sldMk cId="2932217606" sldId="259"/>
            <ac:picMk id="5" creationId="{B1060A98-B210-A089-F779-FCA9AC9F24D9}"/>
          </ac:picMkLst>
        </pc:picChg>
        <pc:picChg chg="add mod ord">
          <ac:chgData name="Farros Ramzy,Farros F." userId="df11d345-d12f-4095-94b4-97cf45a43efa" providerId="ADAL" clId="{E18D8EE4-9E0D-4421-9244-FBDCBCFEE72D}" dt="2023-05-09T15:59:24.508" v="3280" actId="1076"/>
          <ac:picMkLst>
            <pc:docMk/>
            <pc:sldMk cId="2932217606" sldId="259"/>
            <ac:picMk id="7" creationId="{D340995F-E3A2-6483-2C01-7D5CEBBB8BC3}"/>
          </ac:picMkLst>
        </pc:picChg>
      </pc:sldChg>
      <pc:sldChg chg="addSp delSp modSp new mod ord modTransition setBg modAnim">
        <pc:chgData name="Farros Ramzy,Farros F." userId="df11d345-d12f-4095-94b4-97cf45a43efa" providerId="ADAL" clId="{E18D8EE4-9E0D-4421-9244-FBDCBCFEE72D}" dt="2023-05-09T17:08:41.745" v="4673"/>
        <pc:sldMkLst>
          <pc:docMk/>
          <pc:sldMk cId="209530664" sldId="260"/>
        </pc:sldMkLst>
        <pc:spChg chg="mod">
          <ac:chgData name="Farros Ramzy,Farros F." userId="df11d345-d12f-4095-94b4-97cf45a43efa" providerId="ADAL" clId="{E18D8EE4-9E0D-4421-9244-FBDCBCFEE72D}" dt="2023-05-09T16:17:36.430" v="3493" actId="403"/>
          <ac:spMkLst>
            <pc:docMk/>
            <pc:sldMk cId="209530664" sldId="260"/>
            <ac:spMk id="2" creationId="{094A7714-D004-6DAD-6B86-BC12FA86139A}"/>
          </ac:spMkLst>
        </pc:spChg>
        <pc:spChg chg="mod">
          <ac:chgData name="Farros Ramzy,Farros F." userId="df11d345-d12f-4095-94b4-97cf45a43efa" providerId="ADAL" clId="{E18D8EE4-9E0D-4421-9244-FBDCBCFEE72D}" dt="2023-05-09T16:17:52.663" v="3497" actId="33524"/>
          <ac:spMkLst>
            <pc:docMk/>
            <pc:sldMk cId="209530664" sldId="260"/>
            <ac:spMk id="3" creationId="{E1940DC3-55CC-29A5-C883-18FF7E794986}"/>
          </ac:spMkLst>
        </pc:spChg>
        <pc:spChg chg="add del">
          <ac:chgData name="Farros Ramzy,Farros F." userId="df11d345-d12f-4095-94b4-97cf45a43efa" providerId="ADAL" clId="{E18D8EE4-9E0D-4421-9244-FBDCBCFEE72D}" dt="2023-05-09T16:04:09.721" v="3345" actId="26606"/>
          <ac:spMkLst>
            <pc:docMk/>
            <pc:sldMk cId="209530664" sldId="260"/>
            <ac:spMk id="6" creationId="{9228552E-C8B1-4A80-8448-0787CE0FC704}"/>
          </ac:spMkLst>
        </pc:spChg>
        <pc:spChg chg="add del">
          <ac:chgData name="Farros Ramzy,Farros F." userId="df11d345-d12f-4095-94b4-97cf45a43efa" providerId="ADAL" clId="{E18D8EE4-9E0D-4421-9244-FBDCBCFEE72D}" dt="2023-05-09T16:03:49.244" v="3343" actId="26606"/>
          <ac:spMkLst>
            <pc:docMk/>
            <pc:sldMk cId="209530664" sldId="260"/>
            <ac:spMk id="9" creationId="{E10650BA-D090-4A23-98E3-B48BBAEA9201}"/>
          </ac:spMkLst>
        </pc:spChg>
        <pc:spChg chg="add">
          <ac:chgData name="Farros Ramzy,Farros F." userId="df11d345-d12f-4095-94b4-97cf45a43efa" providerId="ADAL" clId="{E18D8EE4-9E0D-4421-9244-FBDCBCFEE72D}" dt="2023-05-09T16:04:09.721" v="3345" actId="26606"/>
          <ac:spMkLst>
            <pc:docMk/>
            <pc:sldMk cId="209530664" sldId="260"/>
            <ac:spMk id="12" creationId="{E10650BA-D090-4A23-98E3-B48BBAEA9201}"/>
          </ac:spMkLst>
        </pc:spChg>
        <pc:spChg chg="add del">
          <ac:chgData name="Farros Ramzy,Farros F." userId="df11d345-d12f-4095-94b4-97cf45a43efa" providerId="ADAL" clId="{E18D8EE4-9E0D-4421-9244-FBDCBCFEE72D}" dt="2023-05-09T16:03:30.822" v="3338" actId="26606"/>
          <ac:spMkLst>
            <pc:docMk/>
            <pc:sldMk cId="209530664" sldId="260"/>
            <ac:spMk id="21" creationId="{2C61293E-6EBE-43EF-A52C-9BEBFD7679D4}"/>
          </ac:spMkLst>
        </pc:spChg>
        <pc:spChg chg="add del">
          <ac:chgData name="Farros Ramzy,Farros F." userId="df11d345-d12f-4095-94b4-97cf45a43efa" providerId="ADAL" clId="{E18D8EE4-9E0D-4421-9244-FBDCBCFEE72D}" dt="2023-05-09T16:03:30.822" v="3338" actId="26606"/>
          <ac:spMkLst>
            <pc:docMk/>
            <pc:sldMk cId="209530664" sldId="260"/>
            <ac:spMk id="23" creationId="{21540236-BFD5-4A9D-8840-4703E7F76825}"/>
          </ac:spMkLst>
        </pc:spChg>
        <pc:spChg chg="add del">
          <ac:chgData name="Farros Ramzy,Farros F." userId="df11d345-d12f-4095-94b4-97cf45a43efa" providerId="ADAL" clId="{E18D8EE4-9E0D-4421-9244-FBDCBCFEE72D}" dt="2023-05-09T16:03:35.297" v="3340" actId="26606"/>
          <ac:spMkLst>
            <pc:docMk/>
            <pc:sldMk cId="209530664" sldId="260"/>
            <ac:spMk id="25" creationId="{04812C46-200A-4DEB-A05E-3ED6C68C2387}"/>
          </ac:spMkLst>
        </pc:spChg>
        <pc:spChg chg="add del">
          <ac:chgData name="Farros Ramzy,Farros F." userId="df11d345-d12f-4095-94b4-97cf45a43efa" providerId="ADAL" clId="{E18D8EE4-9E0D-4421-9244-FBDCBCFEE72D}" dt="2023-05-09T16:03:35.297" v="3340" actId="26606"/>
          <ac:spMkLst>
            <pc:docMk/>
            <pc:sldMk cId="209530664" sldId="260"/>
            <ac:spMk id="26" creationId="{D1EA859B-E555-4109-94F3-6700E046E008}"/>
          </ac:spMkLst>
        </pc:spChg>
        <pc:spChg chg="add del">
          <ac:chgData name="Farros Ramzy,Farros F." userId="df11d345-d12f-4095-94b4-97cf45a43efa" providerId="ADAL" clId="{E18D8EE4-9E0D-4421-9244-FBDCBCFEE72D}" dt="2023-05-09T16:03:48.816" v="3342" actId="26606"/>
          <ac:spMkLst>
            <pc:docMk/>
            <pc:sldMk cId="209530664" sldId="260"/>
            <ac:spMk id="29" creationId="{E10650BA-D090-4A23-98E3-B48BBAEA9201}"/>
          </ac:spMkLst>
        </pc:spChg>
        <pc:grpChg chg="add del">
          <ac:chgData name="Farros Ramzy,Farros F." userId="df11d345-d12f-4095-94b4-97cf45a43efa" providerId="ADAL" clId="{E18D8EE4-9E0D-4421-9244-FBDCBCFEE72D}" dt="2023-05-09T16:03:49.244" v="3343" actId="26606"/>
          <ac:grpSpMkLst>
            <pc:docMk/>
            <pc:sldMk cId="209530664" sldId="260"/>
            <ac:grpSpMk id="11" creationId="{FFB939B9-73CE-4644-87BB-72AEBF001142}"/>
          </ac:grpSpMkLst>
        </pc:grpChg>
        <pc:grpChg chg="add">
          <ac:chgData name="Farros Ramzy,Farros F." userId="df11d345-d12f-4095-94b4-97cf45a43efa" providerId="ADAL" clId="{E18D8EE4-9E0D-4421-9244-FBDCBCFEE72D}" dt="2023-05-09T16:04:09.721" v="3345" actId="26606"/>
          <ac:grpSpMkLst>
            <pc:docMk/>
            <pc:sldMk cId="209530664" sldId="260"/>
            <ac:grpSpMk id="14" creationId="{FFB939B9-73CE-4644-87BB-72AEBF001142}"/>
          </ac:grpSpMkLst>
        </pc:grpChg>
        <pc:grpChg chg="add del">
          <ac:chgData name="Farros Ramzy,Farros F." userId="df11d345-d12f-4095-94b4-97cf45a43efa" providerId="ADAL" clId="{E18D8EE4-9E0D-4421-9244-FBDCBCFEE72D}" dt="2023-05-09T16:03:48.816" v="3342" actId="26606"/>
          <ac:grpSpMkLst>
            <pc:docMk/>
            <pc:sldMk cId="209530664" sldId="260"/>
            <ac:grpSpMk id="30" creationId="{FFB939B9-73CE-4644-87BB-72AEBF001142}"/>
          </ac:grpSpMkLst>
        </pc:grpChg>
        <pc:picChg chg="add del mod ord">
          <ac:chgData name="Farros Ramzy,Farros F." userId="df11d345-d12f-4095-94b4-97cf45a43efa" providerId="ADAL" clId="{E18D8EE4-9E0D-4421-9244-FBDCBCFEE72D}" dt="2023-05-09T16:03:49.244" v="3343" actId="26606"/>
          <ac:picMkLst>
            <pc:docMk/>
            <pc:sldMk cId="209530664" sldId="260"/>
            <ac:picMk id="5" creationId="{18F1B27C-88FD-74D0-7D50-AB27267463C3}"/>
          </ac:picMkLst>
        </pc:picChg>
        <pc:picChg chg="add mod">
          <ac:chgData name="Farros Ramzy,Farros F." userId="df11d345-d12f-4095-94b4-97cf45a43efa" providerId="ADAL" clId="{E18D8EE4-9E0D-4421-9244-FBDCBCFEE72D}" dt="2023-05-09T16:04:09.721" v="3345" actId="26606"/>
          <ac:picMkLst>
            <pc:docMk/>
            <pc:sldMk cId="209530664" sldId="260"/>
            <ac:picMk id="7" creationId="{57812EC1-0F7F-6C5A-B03C-DBEA9754DBB9}"/>
          </ac:picMkLst>
        </pc:picChg>
      </pc:sldChg>
      <pc:sldChg chg="addSp delSp modSp new mod modTransition setBg modAnim">
        <pc:chgData name="Farros Ramzy,Farros F." userId="df11d345-d12f-4095-94b4-97cf45a43efa" providerId="ADAL" clId="{E18D8EE4-9E0D-4421-9244-FBDCBCFEE72D}" dt="2023-05-09T17:25:00.023" v="4834"/>
        <pc:sldMkLst>
          <pc:docMk/>
          <pc:sldMk cId="3286360025" sldId="261"/>
        </pc:sldMkLst>
        <pc:spChg chg="mod">
          <ac:chgData name="Farros Ramzy,Farros F." userId="df11d345-d12f-4095-94b4-97cf45a43efa" providerId="ADAL" clId="{E18D8EE4-9E0D-4421-9244-FBDCBCFEE72D}" dt="2023-05-09T17:14:52.739" v="4789" actId="1076"/>
          <ac:spMkLst>
            <pc:docMk/>
            <pc:sldMk cId="3286360025" sldId="261"/>
            <ac:spMk id="2" creationId="{64873222-67AD-5D5F-E299-24D9A6121B09}"/>
          </ac:spMkLst>
        </pc:spChg>
        <pc:spChg chg="mod">
          <ac:chgData name="Farros Ramzy,Farros F." userId="df11d345-d12f-4095-94b4-97cf45a43efa" providerId="ADAL" clId="{E18D8EE4-9E0D-4421-9244-FBDCBCFEE72D}" dt="2023-05-09T17:15:01.732" v="4794" actId="27636"/>
          <ac:spMkLst>
            <pc:docMk/>
            <pc:sldMk cId="3286360025" sldId="261"/>
            <ac:spMk id="3" creationId="{E2B99D1A-6B83-024B-2A6C-CD335D8D23F5}"/>
          </ac:spMkLst>
        </pc:spChg>
        <pc:spChg chg="add del">
          <ac:chgData name="Farros Ramzy,Farros F." userId="df11d345-d12f-4095-94b4-97cf45a43efa" providerId="ADAL" clId="{E18D8EE4-9E0D-4421-9244-FBDCBCFEE72D}" dt="2023-05-09T16:40:17.383" v="4115" actId="26606"/>
          <ac:spMkLst>
            <pc:docMk/>
            <pc:sldMk cId="3286360025" sldId="261"/>
            <ac:spMk id="10" creationId="{0E3596DD-156A-473E-9BB3-C6A29F7574E9}"/>
          </ac:spMkLst>
        </pc:spChg>
        <pc:spChg chg="add del">
          <ac:chgData name="Farros Ramzy,Farros F." userId="df11d345-d12f-4095-94b4-97cf45a43efa" providerId="ADAL" clId="{E18D8EE4-9E0D-4421-9244-FBDCBCFEE72D}" dt="2023-05-09T16:40:17.383" v="4115" actId="26606"/>
          <ac:spMkLst>
            <pc:docMk/>
            <pc:sldMk cId="3286360025" sldId="261"/>
            <ac:spMk id="12" creationId="{2C46C4D6-C474-4E92-B52E-944C1118F7B6}"/>
          </ac:spMkLst>
        </pc:spChg>
        <pc:spChg chg="add del">
          <ac:chgData name="Farros Ramzy,Farros F." userId="df11d345-d12f-4095-94b4-97cf45a43efa" providerId="ADAL" clId="{E18D8EE4-9E0D-4421-9244-FBDCBCFEE72D}" dt="2023-05-09T16:40:20.317" v="4117" actId="26606"/>
          <ac:spMkLst>
            <pc:docMk/>
            <pc:sldMk cId="3286360025" sldId="261"/>
            <ac:spMk id="14" creationId="{0E3596DD-156A-473E-9BB3-C6A29F7574E9}"/>
          </ac:spMkLst>
        </pc:spChg>
        <pc:spChg chg="add del">
          <ac:chgData name="Farros Ramzy,Farros F." userId="df11d345-d12f-4095-94b4-97cf45a43efa" providerId="ADAL" clId="{E18D8EE4-9E0D-4421-9244-FBDCBCFEE72D}" dt="2023-05-09T16:40:20.317" v="4117" actId="26606"/>
          <ac:spMkLst>
            <pc:docMk/>
            <pc:sldMk cId="3286360025" sldId="261"/>
            <ac:spMk id="15" creationId="{2C46C4D6-C474-4E92-B52E-944C1118F7B6}"/>
          </ac:spMkLst>
        </pc:spChg>
        <pc:spChg chg="add">
          <ac:chgData name="Farros Ramzy,Farros F." userId="df11d345-d12f-4095-94b4-97cf45a43efa" providerId="ADAL" clId="{E18D8EE4-9E0D-4421-9244-FBDCBCFEE72D}" dt="2023-05-09T16:40:20.366" v="4118" actId="26606"/>
          <ac:spMkLst>
            <pc:docMk/>
            <pc:sldMk cId="3286360025" sldId="261"/>
            <ac:spMk id="18" creationId="{0E3596DD-156A-473E-9BB3-C6A29F7574E9}"/>
          </ac:spMkLst>
        </pc:spChg>
        <pc:spChg chg="add">
          <ac:chgData name="Farros Ramzy,Farros F." userId="df11d345-d12f-4095-94b4-97cf45a43efa" providerId="ADAL" clId="{E18D8EE4-9E0D-4421-9244-FBDCBCFEE72D}" dt="2023-05-09T16:40:20.366" v="4118" actId="26606"/>
          <ac:spMkLst>
            <pc:docMk/>
            <pc:sldMk cId="3286360025" sldId="261"/>
            <ac:spMk id="19" creationId="{2C46C4D6-C474-4E92-B52E-944C1118F7B6}"/>
          </ac:spMkLst>
        </pc:spChg>
        <pc:picChg chg="add mod">
          <ac:chgData name="Farros Ramzy,Farros F." userId="df11d345-d12f-4095-94b4-97cf45a43efa" providerId="ADAL" clId="{E18D8EE4-9E0D-4421-9244-FBDCBCFEE72D}" dt="2023-05-09T16:44:41.074" v="4234" actId="1076"/>
          <ac:picMkLst>
            <pc:docMk/>
            <pc:sldMk cId="3286360025" sldId="261"/>
            <ac:picMk id="5" creationId="{FE2E38A8-C995-A4FD-1EC1-AD77A0ACE2A7}"/>
          </ac:picMkLst>
        </pc:picChg>
        <pc:picChg chg="add del">
          <ac:chgData name="Farros Ramzy,Farros F." userId="df11d345-d12f-4095-94b4-97cf45a43efa" providerId="ADAL" clId="{E18D8EE4-9E0D-4421-9244-FBDCBCFEE72D}" dt="2023-05-09T16:40:17.383" v="4115" actId="26606"/>
          <ac:picMkLst>
            <pc:docMk/>
            <pc:sldMk cId="3286360025" sldId="261"/>
            <ac:picMk id="7" creationId="{9C0E6F96-A958-0C40-D305-259EFE65271C}"/>
          </ac:picMkLst>
        </pc:picChg>
        <pc:picChg chg="add mod">
          <ac:chgData name="Farros Ramzy,Farros F." userId="df11d345-d12f-4095-94b4-97cf45a43efa" providerId="ADAL" clId="{E18D8EE4-9E0D-4421-9244-FBDCBCFEE72D}" dt="2023-05-09T16:44:37.243" v="4233" actId="1076"/>
          <ac:picMkLst>
            <pc:docMk/>
            <pc:sldMk cId="3286360025" sldId="261"/>
            <ac:picMk id="8" creationId="{6545D9FA-2BCC-94C3-4BEC-9940F9CF4B69}"/>
          </ac:picMkLst>
        </pc:picChg>
        <pc:picChg chg="add del">
          <ac:chgData name="Farros Ramzy,Farros F." userId="df11d345-d12f-4095-94b4-97cf45a43efa" providerId="ADAL" clId="{E18D8EE4-9E0D-4421-9244-FBDCBCFEE72D}" dt="2023-05-09T16:40:20.317" v="4117" actId="26606"/>
          <ac:picMkLst>
            <pc:docMk/>
            <pc:sldMk cId="3286360025" sldId="261"/>
            <ac:picMk id="16" creationId="{2B7F10E9-5D6E-D74F-A135-1ADAA24B8D73}"/>
          </ac:picMkLst>
        </pc:picChg>
        <pc:picChg chg="add mod">
          <ac:chgData name="Farros Ramzy,Farros F." userId="df11d345-d12f-4095-94b4-97cf45a43efa" providerId="ADAL" clId="{E18D8EE4-9E0D-4421-9244-FBDCBCFEE72D}" dt="2023-05-09T16:44:12.702" v="4227" actId="14100"/>
          <ac:picMkLst>
            <pc:docMk/>
            <pc:sldMk cId="3286360025" sldId="261"/>
            <ac:picMk id="20" creationId="{AD164747-C31B-F7BC-1F9E-F279E4BBE92C}"/>
          </ac:picMkLst>
        </pc:picChg>
      </pc:sldChg>
      <pc:sldChg chg="addSp delSp modSp new mod modTransition setBg modAnim">
        <pc:chgData name="Farros Ramzy,Farros F." userId="df11d345-d12f-4095-94b4-97cf45a43efa" providerId="ADAL" clId="{E18D8EE4-9E0D-4421-9244-FBDCBCFEE72D}" dt="2023-05-09T17:57:12.484" v="5166" actId="20577"/>
        <pc:sldMkLst>
          <pc:docMk/>
          <pc:sldMk cId="2937442196" sldId="262"/>
        </pc:sldMkLst>
        <pc:spChg chg="del mod">
          <ac:chgData name="Farros Ramzy,Farros F." userId="df11d345-d12f-4095-94b4-97cf45a43efa" providerId="ADAL" clId="{E18D8EE4-9E0D-4421-9244-FBDCBCFEE72D}" dt="2023-05-09T16:49:44.185" v="4561" actId="478"/>
          <ac:spMkLst>
            <pc:docMk/>
            <pc:sldMk cId="2937442196" sldId="262"/>
            <ac:spMk id="2" creationId="{EB48B055-F706-38C9-9BA7-845A2DAE6B87}"/>
          </ac:spMkLst>
        </pc:spChg>
        <pc:spChg chg="mod">
          <ac:chgData name="Farros Ramzy,Farros F." userId="df11d345-d12f-4095-94b4-97cf45a43efa" providerId="ADAL" clId="{E18D8EE4-9E0D-4421-9244-FBDCBCFEE72D}" dt="2023-05-09T17:57:08.560" v="5165" actId="20577"/>
          <ac:spMkLst>
            <pc:docMk/>
            <pc:sldMk cId="2937442196" sldId="262"/>
            <ac:spMk id="3" creationId="{67076E49-068A-5D72-B1D5-9B204228B72F}"/>
          </ac:spMkLst>
        </pc:spChg>
        <pc:spChg chg="add del mod">
          <ac:chgData name="Farros Ramzy,Farros F." userId="df11d345-d12f-4095-94b4-97cf45a43efa" providerId="ADAL" clId="{E18D8EE4-9E0D-4421-9244-FBDCBCFEE72D}" dt="2023-05-09T16:49:48.090" v="4562" actId="478"/>
          <ac:spMkLst>
            <pc:docMk/>
            <pc:sldMk cId="2937442196" sldId="262"/>
            <ac:spMk id="5" creationId="{9BDF38FC-AF9F-B265-B7F4-CFFCB31C98F3}"/>
          </ac:spMkLst>
        </pc:spChg>
        <pc:spChg chg="add del">
          <ac:chgData name="Farros Ramzy,Farros F." userId="df11d345-d12f-4095-94b4-97cf45a43efa" providerId="ADAL" clId="{E18D8EE4-9E0D-4421-9244-FBDCBCFEE72D}" dt="2023-05-09T16:49:51.063" v="4563" actId="26606"/>
          <ac:spMkLst>
            <pc:docMk/>
            <pc:sldMk cId="2937442196" sldId="262"/>
            <ac:spMk id="8" creationId="{4BC99CB9-DDAD-44A2-8A1C-E3AF4E72DF5C}"/>
          </ac:spMkLst>
        </pc:spChg>
        <pc:spChg chg="add del">
          <ac:chgData name="Farros Ramzy,Farros F." userId="df11d345-d12f-4095-94b4-97cf45a43efa" providerId="ADAL" clId="{E18D8EE4-9E0D-4421-9244-FBDCBCFEE72D}" dt="2023-05-09T16:49:51.063" v="4563" actId="26606"/>
          <ac:spMkLst>
            <pc:docMk/>
            <pc:sldMk cId="2937442196" sldId="262"/>
            <ac:spMk id="10" creationId="{1561AEE4-4E38-4BAC-976D-E0DE523FC5D1}"/>
          </ac:spMkLst>
        </pc:spChg>
        <pc:spChg chg="add">
          <ac:chgData name="Farros Ramzy,Farros F." userId="df11d345-d12f-4095-94b4-97cf45a43efa" providerId="ADAL" clId="{E18D8EE4-9E0D-4421-9244-FBDCBCFEE72D}" dt="2023-05-09T16:49:51.063" v="4563" actId="26606"/>
          <ac:spMkLst>
            <pc:docMk/>
            <pc:sldMk cId="2937442196" sldId="262"/>
            <ac:spMk id="24" creationId="{4BC99CB9-DDAD-44A2-8A1C-E3AF4E72DF5C}"/>
          </ac:spMkLst>
        </pc:spChg>
        <pc:spChg chg="add">
          <ac:chgData name="Farros Ramzy,Farros F." userId="df11d345-d12f-4095-94b4-97cf45a43efa" providerId="ADAL" clId="{E18D8EE4-9E0D-4421-9244-FBDCBCFEE72D}" dt="2023-05-09T16:49:51.063" v="4563" actId="26606"/>
          <ac:spMkLst>
            <pc:docMk/>
            <pc:sldMk cId="2937442196" sldId="262"/>
            <ac:spMk id="26" creationId="{1561AEE4-4E38-4BAC-976D-E0DE523FC5D1}"/>
          </ac:spMkLst>
        </pc:spChg>
        <pc:grpChg chg="add del">
          <ac:chgData name="Farros Ramzy,Farros F." userId="df11d345-d12f-4095-94b4-97cf45a43efa" providerId="ADAL" clId="{E18D8EE4-9E0D-4421-9244-FBDCBCFEE72D}" dt="2023-05-09T16:49:51.063" v="4563" actId="26606"/>
          <ac:grpSpMkLst>
            <pc:docMk/>
            <pc:sldMk cId="2937442196" sldId="262"/>
            <ac:grpSpMk id="12" creationId="{F0BC676B-D19A-44DB-910A-0C0E6D433979}"/>
          </ac:grpSpMkLst>
        </pc:grpChg>
        <pc:grpChg chg="add">
          <ac:chgData name="Farros Ramzy,Farros F." userId="df11d345-d12f-4095-94b4-97cf45a43efa" providerId="ADAL" clId="{E18D8EE4-9E0D-4421-9244-FBDCBCFEE72D}" dt="2023-05-09T16:49:51.063" v="4563" actId="26606"/>
          <ac:grpSpMkLst>
            <pc:docMk/>
            <pc:sldMk cId="2937442196" sldId="262"/>
            <ac:grpSpMk id="28" creationId="{F0BC676B-D19A-44DB-910A-0C0E6D433979}"/>
          </ac:grpSpMkLst>
        </pc:grpChg>
      </pc:sldChg>
      <pc:sldChg chg="addSp delSp modSp new mod modTransition setBg modAnim">
        <pc:chgData name="Farros Ramzy,Farros F." userId="df11d345-d12f-4095-94b4-97cf45a43efa" providerId="ADAL" clId="{E18D8EE4-9E0D-4421-9244-FBDCBCFEE72D}" dt="2023-05-09T18:02:18.182" v="5324" actId="20577"/>
        <pc:sldMkLst>
          <pc:docMk/>
          <pc:sldMk cId="2592135075" sldId="263"/>
        </pc:sldMkLst>
        <pc:spChg chg="del mod">
          <ac:chgData name="Farros Ramzy,Farros F." userId="df11d345-d12f-4095-94b4-97cf45a43efa" providerId="ADAL" clId="{E18D8EE4-9E0D-4421-9244-FBDCBCFEE72D}" dt="2023-05-09T16:51:41.757" v="4583" actId="478"/>
          <ac:spMkLst>
            <pc:docMk/>
            <pc:sldMk cId="2592135075" sldId="263"/>
            <ac:spMk id="2" creationId="{6D4F104A-2A57-DFCF-C507-C9894D1023E0}"/>
          </ac:spMkLst>
        </pc:spChg>
        <pc:spChg chg="mod">
          <ac:chgData name="Farros Ramzy,Farros F." userId="df11d345-d12f-4095-94b4-97cf45a43efa" providerId="ADAL" clId="{E18D8EE4-9E0D-4421-9244-FBDCBCFEE72D}" dt="2023-05-09T18:02:18.182" v="5324" actId="20577"/>
          <ac:spMkLst>
            <pc:docMk/>
            <pc:sldMk cId="2592135075" sldId="263"/>
            <ac:spMk id="3" creationId="{419D6C0D-47E8-A788-60B8-B74239AE539F}"/>
          </ac:spMkLst>
        </pc:spChg>
        <pc:spChg chg="add del mod">
          <ac:chgData name="Farros Ramzy,Farros F." userId="df11d345-d12f-4095-94b4-97cf45a43efa" providerId="ADAL" clId="{E18D8EE4-9E0D-4421-9244-FBDCBCFEE72D}" dt="2023-05-09T16:51:46.050" v="4584" actId="478"/>
          <ac:spMkLst>
            <pc:docMk/>
            <pc:sldMk cId="2592135075" sldId="263"/>
            <ac:spMk id="5" creationId="{DF2408CD-7FA4-22FF-41E7-B49141A0CD46}"/>
          </ac:spMkLst>
        </pc:spChg>
        <pc:spChg chg="add">
          <ac:chgData name="Farros Ramzy,Farros F." userId="df11d345-d12f-4095-94b4-97cf45a43efa" providerId="ADAL" clId="{E18D8EE4-9E0D-4421-9244-FBDCBCFEE72D}" dt="2023-05-09T16:51:33.748" v="4582" actId="26606"/>
          <ac:spMkLst>
            <pc:docMk/>
            <pc:sldMk cId="2592135075" sldId="263"/>
            <ac:spMk id="8" creationId="{43C823D3-D619-407C-89E0-C6F6B1E7A42A}"/>
          </ac:spMkLst>
        </pc:spChg>
        <pc:spChg chg="add">
          <ac:chgData name="Farros Ramzy,Farros F." userId="df11d345-d12f-4095-94b4-97cf45a43efa" providerId="ADAL" clId="{E18D8EE4-9E0D-4421-9244-FBDCBCFEE72D}" dt="2023-05-09T16:51:33.748" v="4582" actId="26606"/>
          <ac:spMkLst>
            <pc:docMk/>
            <pc:sldMk cId="2592135075" sldId="263"/>
            <ac:spMk id="10" creationId="{047F8E3E-2FFA-4A0F-B3C7-E57ADDCFB415}"/>
          </ac:spMkLst>
        </pc:spChg>
        <pc:grpChg chg="add">
          <ac:chgData name="Farros Ramzy,Farros F." userId="df11d345-d12f-4095-94b4-97cf45a43efa" providerId="ADAL" clId="{E18D8EE4-9E0D-4421-9244-FBDCBCFEE72D}" dt="2023-05-09T16:51:33.748" v="4582" actId="26606"/>
          <ac:grpSpMkLst>
            <pc:docMk/>
            <pc:sldMk cId="2592135075" sldId="263"/>
            <ac:grpSpMk id="12" creationId="{33D939F1-7ABE-4D0E-946A-43F37F556AFD}"/>
          </ac:grpSpMkLst>
        </pc:grpChg>
        <pc:grpChg chg="add">
          <ac:chgData name="Farros Ramzy,Farros F." userId="df11d345-d12f-4095-94b4-97cf45a43efa" providerId="ADAL" clId="{E18D8EE4-9E0D-4421-9244-FBDCBCFEE72D}" dt="2023-05-09T16:51:33.748" v="4582" actId="26606"/>
          <ac:grpSpMkLst>
            <pc:docMk/>
            <pc:sldMk cId="2592135075" sldId="263"/>
            <ac:grpSpMk id="18" creationId="{9DB3963A-4187-4A72-9DA4-CA6BADE22931}"/>
          </ac:grpSpMkLst>
        </pc:grpChg>
      </pc:sldChg>
      <pc:sldChg chg="addSp delSp modSp new mod modTransition setBg addAnim">
        <pc:chgData name="Farros Ramzy,Farros F." userId="df11d345-d12f-4095-94b4-97cf45a43efa" providerId="ADAL" clId="{E18D8EE4-9E0D-4421-9244-FBDCBCFEE72D}" dt="2023-05-09T16:56:26.058" v="4625"/>
        <pc:sldMkLst>
          <pc:docMk/>
          <pc:sldMk cId="88372852" sldId="264"/>
        </pc:sldMkLst>
        <pc:spChg chg="mod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2" creationId="{DE6C619B-F045-66D3-D47A-4382B84F5C45}"/>
          </ac:spMkLst>
        </pc:spChg>
        <pc:spChg chg="del mod">
          <ac:chgData name="Farros Ramzy,Farros F." userId="df11d345-d12f-4095-94b4-97cf45a43efa" providerId="ADAL" clId="{E18D8EE4-9E0D-4421-9244-FBDCBCFEE72D}" dt="2023-05-09T16:50:42.656" v="4568" actId="26606"/>
          <ac:spMkLst>
            <pc:docMk/>
            <pc:sldMk cId="88372852" sldId="264"/>
            <ac:spMk id="3" creationId="{6E49B1B4-BAB6-8BBA-A250-288462410424}"/>
          </ac:spMkLst>
        </pc:spChg>
        <pc:spChg chg="add del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8" creationId="{73A25D70-4A55-4F72-B9C5-A69CDBF4DB42}"/>
          </ac:spMkLst>
        </pc:spChg>
        <pc:spChg chg="add del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10" creationId="{54957100-6D8B-4161-9F2F-C0A949EC84C4}"/>
          </ac:spMkLst>
        </pc:spChg>
        <pc:spChg chg="add del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12" creationId="{CBCB02B1-1B82-403C-B7D2-E2CED1882F50}"/>
          </ac:spMkLst>
        </pc:spChg>
        <pc:spChg chg="add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38" creationId="{1EADCAF8-8823-4E89-8612-21029831A4B2}"/>
          </ac:spMkLst>
        </pc:spChg>
        <pc:spChg chg="add">
          <ac:chgData name="Farros Ramzy,Farros F." userId="df11d345-d12f-4095-94b4-97cf45a43efa" providerId="ADAL" clId="{E18D8EE4-9E0D-4421-9244-FBDCBCFEE72D}" dt="2023-05-09T16:50:50.871" v="4569" actId="26606"/>
          <ac:spMkLst>
            <pc:docMk/>
            <pc:sldMk cId="88372852" sldId="264"/>
            <ac:spMk id="40" creationId="{28CA07B2-0819-4B62-9425-7A52BBDD7070}"/>
          </ac:spMkLst>
        </pc:spChg>
        <pc:grpChg chg="add del">
          <ac:chgData name="Farros Ramzy,Farros F." userId="df11d345-d12f-4095-94b4-97cf45a43efa" providerId="ADAL" clId="{E18D8EE4-9E0D-4421-9244-FBDCBCFEE72D}" dt="2023-05-09T16:50:50.871" v="4569" actId="26606"/>
          <ac:grpSpMkLst>
            <pc:docMk/>
            <pc:sldMk cId="88372852" sldId="264"/>
            <ac:grpSpMk id="14" creationId="{CCDE13A7-6382-4A67-BEBE-4FF1F37C7F52}"/>
          </ac:grpSpMkLst>
        </pc:grpChg>
        <pc:grpChg chg="add del">
          <ac:chgData name="Farros Ramzy,Farros F." userId="df11d345-d12f-4095-94b4-97cf45a43efa" providerId="ADAL" clId="{E18D8EE4-9E0D-4421-9244-FBDCBCFEE72D}" dt="2023-05-09T16:50:50.871" v="4569" actId="26606"/>
          <ac:grpSpMkLst>
            <pc:docMk/>
            <pc:sldMk cId="88372852" sldId="264"/>
            <ac:grpSpMk id="23" creationId="{17147D5D-F01F-4164-BD81-D10DC6F23E41}"/>
          </ac:grpSpMkLst>
        </pc:grpChg>
        <pc:grpChg chg="add del">
          <ac:chgData name="Farros Ramzy,Farros F." userId="df11d345-d12f-4095-94b4-97cf45a43efa" providerId="ADAL" clId="{E18D8EE4-9E0D-4421-9244-FBDCBCFEE72D}" dt="2023-05-09T16:50:50.871" v="4569" actId="26606"/>
          <ac:grpSpMkLst>
            <pc:docMk/>
            <pc:sldMk cId="88372852" sldId="264"/>
            <ac:grpSpMk id="29" creationId="{6D0E248E-80AB-4B35-BA8D-F940FCB44326}"/>
          </ac:grpSpMkLst>
        </pc:grpChg>
        <pc:grpChg chg="add">
          <ac:chgData name="Farros Ramzy,Farros F." userId="df11d345-d12f-4095-94b4-97cf45a43efa" providerId="ADAL" clId="{E18D8EE4-9E0D-4421-9244-FBDCBCFEE72D}" dt="2023-05-09T16:50:50.871" v="4569" actId="26606"/>
          <ac:grpSpMkLst>
            <pc:docMk/>
            <pc:sldMk cId="88372852" sldId="264"/>
            <ac:grpSpMk id="42" creationId="{DA02BEE4-A5D4-40AF-882D-49D34B086FFF}"/>
          </ac:grpSpMkLst>
        </pc:grpChg>
      </pc:sldChg>
      <pc:sldChg chg="modSp new del mod ord">
        <pc:chgData name="Farros Ramzy,Farros F." userId="df11d345-d12f-4095-94b4-97cf45a43efa" providerId="ADAL" clId="{E18D8EE4-9E0D-4421-9244-FBDCBCFEE72D}" dt="2023-05-09T16:02:50.611" v="3335" actId="47"/>
        <pc:sldMkLst>
          <pc:docMk/>
          <pc:sldMk cId="3799941899" sldId="265"/>
        </pc:sldMkLst>
        <pc:spChg chg="mod">
          <ac:chgData name="Farros Ramzy,Farros F." userId="df11d345-d12f-4095-94b4-97cf45a43efa" providerId="ADAL" clId="{E18D8EE4-9E0D-4421-9244-FBDCBCFEE72D}" dt="2023-05-09T16:00:29.680" v="3304" actId="20577"/>
          <ac:spMkLst>
            <pc:docMk/>
            <pc:sldMk cId="3799941899" sldId="265"/>
            <ac:spMk id="2" creationId="{70283E70-3120-45B9-50A2-5280B23D5B85}"/>
          </ac:spMkLst>
        </pc:spChg>
        <pc:spChg chg="mod">
          <ac:chgData name="Farros Ramzy,Farros F." userId="df11d345-d12f-4095-94b4-97cf45a43efa" providerId="ADAL" clId="{E18D8EE4-9E0D-4421-9244-FBDCBCFEE72D}" dt="2023-05-09T15:54:30.234" v="3212"/>
          <ac:spMkLst>
            <pc:docMk/>
            <pc:sldMk cId="3799941899" sldId="265"/>
            <ac:spMk id="3" creationId="{44F50ADC-63D1-BA1D-E003-95B4CF2934C4}"/>
          </ac:spMkLst>
        </pc:spChg>
      </pc:sldChg>
      <pc:sldChg chg="addSp delSp modSp new mod ord modTransition setBg modClrScheme addAnim delAnim modAnim setClrOvrMap delDesignElem chgLayout">
        <pc:chgData name="Farros Ramzy,Farros F." userId="df11d345-d12f-4095-94b4-97cf45a43efa" providerId="ADAL" clId="{E18D8EE4-9E0D-4421-9244-FBDCBCFEE72D}" dt="2023-05-09T17:33:42.874" v="4870"/>
        <pc:sldMkLst>
          <pc:docMk/>
          <pc:sldMk cId="196161014" sldId="266"/>
        </pc:sldMkLst>
        <pc:spChg chg="del mod ord">
          <ac:chgData name="Farros Ramzy,Farros F." userId="df11d345-d12f-4095-94b4-97cf45a43efa" providerId="ADAL" clId="{E18D8EE4-9E0D-4421-9244-FBDCBCFEE72D}" dt="2023-05-09T15:36:14.513" v="2809" actId="700"/>
          <ac:spMkLst>
            <pc:docMk/>
            <pc:sldMk cId="196161014" sldId="266"/>
            <ac:spMk id="2" creationId="{A9EBB885-6BB9-8EEA-D047-DEFC954B84BE}"/>
          </ac:spMkLst>
        </pc:spChg>
        <pc:spChg chg="add del">
          <ac:chgData name="Farros Ramzy,Farros F." userId="df11d345-d12f-4095-94b4-97cf45a43efa" providerId="ADAL" clId="{E18D8EE4-9E0D-4421-9244-FBDCBCFEE72D}" dt="2023-05-09T15:36:14.513" v="2809" actId="700"/>
          <ac:spMkLst>
            <pc:docMk/>
            <pc:sldMk cId="196161014" sldId="266"/>
            <ac:spMk id="3" creationId="{E6A729BE-DB79-2533-1AE8-C145119416AD}"/>
          </ac:spMkLst>
        </pc:spChg>
        <pc:spChg chg="add mod">
          <ac:chgData name="Farros Ramzy,Farros F." userId="df11d345-d12f-4095-94b4-97cf45a43efa" providerId="ADAL" clId="{E18D8EE4-9E0D-4421-9244-FBDCBCFEE72D}" dt="2023-05-09T15:35:58.727" v="2808"/>
          <ac:spMkLst>
            <pc:docMk/>
            <pc:sldMk cId="196161014" sldId="266"/>
            <ac:spMk id="4" creationId="{6A5BA369-EF5E-7BAD-7335-E322A7600AD9}"/>
          </ac:spMkLst>
        </pc:spChg>
        <pc:spChg chg="add mod ord">
          <ac:chgData name="Farros Ramzy,Farros F." userId="df11d345-d12f-4095-94b4-97cf45a43efa" providerId="ADAL" clId="{E18D8EE4-9E0D-4421-9244-FBDCBCFEE72D}" dt="2023-05-09T15:41:35.536" v="2925" actId="20577"/>
          <ac:spMkLst>
            <pc:docMk/>
            <pc:sldMk cId="196161014" sldId="266"/>
            <ac:spMk id="5" creationId="{64C9DCCA-DD9E-750B-734E-B4CD0A9B06D2}"/>
          </ac:spMkLst>
        </pc:spChg>
        <pc:spChg chg="add del mod">
          <ac:chgData name="Farros Ramzy,Farros F." userId="df11d345-d12f-4095-94b4-97cf45a43efa" providerId="ADAL" clId="{E18D8EE4-9E0D-4421-9244-FBDCBCFEE72D}" dt="2023-05-09T15:36:58.808" v="2829" actId="21"/>
          <ac:spMkLst>
            <pc:docMk/>
            <pc:sldMk cId="196161014" sldId="266"/>
            <ac:spMk id="6" creationId="{1FDF2B52-5290-E33A-F971-FC44160E9194}"/>
          </ac:spMkLst>
        </pc:spChg>
        <pc:spChg chg="add mod">
          <ac:chgData name="Farros Ramzy,Farros F." userId="df11d345-d12f-4095-94b4-97cf45a43efa" providerId="ADAL" clId="{E18D8EE4-9E0D-4421-9244-FBDCBCFEE72D}" dt="2023-05-09T17:02:18.882" v="4647" actId="1076"/>
          <ac:spMkLst>
            <pc:docMk/>
            <pc:sldMk cId="196161014" sldId="266"/>
            <ac:spMk id="8" creationId="{0F4B1038-F074-AB62-DCB5-0E0C7EF93031}"/>
          </ac:spMkLst>
        </pc:spChg>
        <pc:spChg chg="add del">
          <ac:chgData name="Farros Ramzy,Farros F." userId="df11d345-d12f-4095-94b4-97cf45a43efa" providerId="ADAL" clId="{E18D8EE4-9E0D-4421-9244-FBDCBCFEE72D}" dt="2023-05-09T15:38:48.946" v="2861" actId="26606"/>
          <ac:spMkLst>
            <pc:docMk/>
            <pc:sldMk cId="196161014" sldId="266"/>
            <ac:spMk id="11" creationId="{5A59F003-E00A-43F9-91DC-CC54E3B87466}"/>
          </ac:spMkLst>
        </pc:spChg>
        <pc:spChg chg="add del">
          <ac:chgData name="Farros Ramzy,Farros F." userId="df11d345-d12f-4095-94b4-97cf45a43efa" providerId="ADAL" clId="{E18D8EE4-9E0D-4421-9244-FBDCBCFEE72D}" dt="2023-05-09T15:38:48.946" v="2861" actId="26606"/>
          <ac:spMkLst>
            <pc:docMk/>
            <pc:sldMk cId="196161014" sldId="266"/>
            <ac:spMk id="13" creationId="{D74A4382-E3AD-430A-9A1F-DFA3E0E77A7D}"/>
          </ac:spMkLst>
        </pc:spChg>
        <pc:spChg chg="add del">
          <ac:chgData name="Farros Ramzy,Farros F." userId="df11d345-d12f-4095-94b4-97cf45a43efa" providerId="ADAL" clId="{E18D8EE4-9E0D-4421-9244-FBDCBCFEE72D}" dt="2023-05-09T15:38:48.946" v="2861" actId="26606"/>
          <ac:spMkLst>
            <pc:docMk/>
            <pc:sldMk cId="196161014" sldId="266"/>
            <ac:spMk id="15" creationId="{79F40191-0F44-4FD1-82CC-ACB507C14BE6}"/>
          </ac:spMkLst>
        </pc:spChg>
        <pc:spChg chg="add del">
          <ac:chgData name="Farros Ramzy,Farros F." userId="df11d345-d12f-4095-94b4-97cf45a43efa" providerId="ADAL" clId="{E18D8EE4-9E0D-4421-9244-FBDCBCFEE72D}" dt="2023-05-09T15:39:14.319" v="2864" actId="26606"/>
          <ac:spMkLst>
            <pc:docMk/>
            <pc:sldMk cId="196161014" sldId="266"/>
            <ac:spMk id="17" creationId="{71B2258F-86CA-4D4D-8270-BC05FCDEBFB3}"/>
          </ac:spMkLst>
        </pc:spChg>
        <pc:spChg chg="add del">
          <ac:chgData name="Farros Ramzy,Farros F." userId="df11d345-d12f-4095-94b4-97cf45a43efa" providerId="ADAL" clId="{E18D8EE4-9E0D-4421-9244-FBDCBCFEE72D}" dt="2023-05-09T15:39:59.247" v="2895" actId="26606"/>
          <ac:spMkLst>
            <pc:docMk/>
            <pc:sldMk cId="196161014" sldId="266"/>
            <ac:spMk id="20" creationId="{5A59F003-E00A-43F9-91DC-CC54E3B87466}"/>
          </ac:spMkLst>
        </pc:spChg>
        <pc:spChg chg="add del">
          <ac:chgData name="Farros Ramzy,Farros F." userId="df11d345-d12f-4095-94b4-97cf45a43efa" providerId="ADAL" clId="{E18D8EE4-9E0D-4421-9244-FBDCBCFEE72D}" dt="2023-05-09T15:39:59.247" v="2895" actId="26606"/>
          <ac:spMkLst>
            <pc:docMk/>
            <pc:sldMk cId="196161014" sldId="266"/>
            <ac:spMk id="22" creationId="{D74A4382-E3AD-430A-9A1F-DFA3E0E77A7D}"/>
          </ac:spMkLst>
        </pc:spChg>
        <pc:spChg chg="add del">
          <ac:chgData name="Farros Ramzy,Farros F." userId="df11d345-d12f-4095-94b4-97cf45a43efa" providerId="ADAL" clId="{E18D8EE4-9E0D-4421-9244-FBDCBCFEE72D}" dt="2023-05-09T15:39:59.247" v="2895" actId="26606"/>
          <ac:spMkLst>
            <pc:docMk/>
            <pc:sldMk cId="196161014" sldId="266"/>
            <ac:spMk id="23" creationId="{79F40191-0F44-4FD1-82CC-ACB507C14BE6}"/>
          </ac:spMkLst>
        </pc:spChg>
        <pc:spChg chg="add del">
          <ac:chgData name="Farros Ramzy,Farros F." userId="df11d345-d12f-4095-94b4-97cf45a43efa" providerId="ADAL" clId="{E18D8EE4-9E0D-4421-9244-FBDCBCFEE72D}" dt="2023-05-09T15:40:06.211" v="2897" actId="26606"/>
          <ac:spMkLst>
            <pc:docMk/>
            <pc:sldMk cId="196161014" sldId="266"/>
            <ac:spMk id="28" creationId="{657F69E0-C4B0-4BEC-A689-4F8D877F05D4}"/>
          </ac:spMkLst>
        </pc:spChg>
        <pc:spChg chg="add del">
          <ac:chgData name="Farros Ramzy,Farros F." userId="df11d345-d12f-4095-94b4-97cf45a43efa" providerId="ADAL" clId="{E18D8EE4-9E0D-4421-9244-FBDCBCFEE72D}" dt="2023-05-09T15:40:06.211" v="2897" actId="26606"/>
          <ac:spMkLst>
            <pc:docMk/>
            <pc:sldMk cId="196161014" sldId="266"/>
            <ac:spMk id="30" creationId="{9F6380B4-6A1C-481E-8408-B4E6C75B9B81}"/>
          </ac:spMkLst>
        </pc:spChg>
        <pc:spChg chg="add del">
          <ac:chgData name="Farros Ramzy,Farros F." userId="df11d345-d12f-4095-94b4-97cf45a43efa" providerId="ADAL" clId="{E18D8EE4-9E0D-4421-9244-FBDCBCFEE72D}" dt="2023-05-09T15:41:10.184" v="2917" actId="26606"/>
          <ac:spMkLst>
            <pc:docMk/>
            <pc:sldMk cId="196161014" sldId="266"/>
            <ac:spMk id="35" creationId="{657F69E0-C4B0-4BEC-A689-4F8D877F05D4}"/>
          </ac:spMkLst>
        </pc:spChg>
        <pc:spChg chg="add del">
          <ac:chgData name="Farros Ramzy,Farros F." userId="df11d345-d12f-4095-94b4-97cf45a43efa" providerId="ADAL" clId="{E18D8EE4-9E0D-4421-9244-FBDCBCFEE72D}" dt="2023-05-09T15:41:10.184" v="2917" actId="26606"/>
          <ac:spMkLst>
            <pc:docMk/>
            <pc:sldMk cId="196161014" sldId="266"/>
            <ac:spMk id="37" creationId="{9F6380B4-6A1C-481E-8408-B4E6C75B9B81}"/>
          </ac:spMkLst>
        </pc:spChg>
        <pc:spChg chg="add del">
          <ac:chgData name="Farros Ramzy,Farros F." userId="df11d345-d12f-4095-94b4-97cf45a43efa" providerId="ADAL" clId="{E18D8EE4-9E0D-4421-9244-FBDCBCFEE72D}" dt="2023-05-09T15:48:52.617" v="3051"/>
          <ac:spMkLst>
            <pc:docMk/>
            <pc:sldMk cId="196161014" sldId="266"/>
            <ac:spMk id="42" creationId="{71B2258F-86CA-4D4D-8270-BC05FCDEBFB3}"/>
          </ac:spMkLst>
        </pc:spChg>
        <pc:picChg chg="add del">
          <ac:chgData name="Farros Ramzy,Farros F." userId="df11d345-d12f-4095-94b4-97cf45a43efa" providerId="ADAL" clId="{E18D8EE4-9E0D-4421-9244-FBDCBCFEE72D}" dt="2023-05-09T15:38:48.946" v="2861" actId="26606"/>
          <ac:picMkLst>
            <pc:docMk/>
            <pc:sldMk cId="196161014" sldId="266"/>
            <ac:picMk id="7" creationId="{D5F61AD3-CD68-4C4C-AF2C-6A75F3E62B0B}"/>
          </ac:picMkLst>
        </pc:picChg>
        <pc:picChg chg="add del">
          <ac:chgData name="Farros Ramzy,Farros F." userId="df11d345-d12f-4095-94b4-97cf45a43efa" providerId="ADAL" clId="{E18D8EE4-9E0D-4421-9244-FBDCBCFEE72D}" dt="2023-05-09T15:39:14.319" v="2864" actId="26606"/>
          <ac:picMkLst>
            <pc:docMk/>
            <pc:sldMk cId="196161014" sldId="266"/>
            <ac:picMk id="18" creationId="{7D932E9B-AF15-F969-5B43-8AF72614EADE}"/>
          </ac:picMkLst>
        </pc:picChg>
        <pc:picChg chg="add mod">
          <ac:chgData name="Farros Ramzy,Farros F." userId="df11d345-d12f-4095-94b4-97cf45a43efa" providerId="ADAL" clId="{E18D8EE4-9E0D-4421-9244-FBDCBCFEE72D}" dt="2023-05-09T15:41:36.835" v="2926" actId="1076"/>
          <ac:picMkLst>
            <pc:docMk/>
            <pc:sldMk cId="196161014" sldId="266"/>
            <ac:picMk id="21" creationId="{D5F61AD3-CD68-4C4C-AF2C-6A75F3E62B0B}"/>
          </ac:picMkLst>
        </pc:picChg>
      </pc:sldChg>
      <pc:sldChg chg="addSp delSp modSp add mod modTransition setBg modClrScheme modAnim delDesignElem chgLayout">
        <pc:chgData name="Farros Ramzy,Farros F." userId="df11d345-d12f-4095-94b4-97cf45a43efa" providerId="ADAL" clId="{E18D8EE4-9E0D-4421-9244-FBDCBCFEE72D}" dt="2023-05-09T17:06:57.379" v="4666"/>
        <pc:sldMkLst>
          <pc:docMk/>
          <pc:sldMk cId="215849817" sldId="267"/>
        </pc:sldMkLst>
        <pc:spChg chg="mod ord">
          <ac:chgData name="Farros Ramzy,Farros F." userId="df11d345-d12f-4095-94b4-97cf45a43efa" providerId="ADAL" clId="{E18D8EE4-9E0D-4421-9244-FBDCBCFEE72D}" dt="2023-05-09T16:16:47.176" v="3480" actId="20577"/>
          <ac:spMkLst>
            <pc:docMk/>
            <pc:sldMk cId="215849817" sldId="267"/>
            <ac:spMk id="2" creationId="{D8BC7FAE-A766-5A11-14BC-3E01A371CDFC}"/>
          </ac:spMkLst>
        </pc:spChg>
        <pc:spChg chg="del mod ord">
          <ac:chgData name="Farros Ramzy,Farros F." userId="df11d345-d12f-4095-94b4-97cf45a43efa" providerId="ADAL" clId="{E18D8EE4-9E0D-4421-9244-FBDCBCFEE72D}" dt="2023-05-09T16:01:25.394" v="3309" actId="478"/>
          <ac:spMkLst>
            <pc:docMk/>
            <pc:sldMk cId="215849817" sldId="267"/>
            <ac:spMk id="3" creationId="{160FAA82-35AA-1507-FBCC-79B7301A85C4}"/>
          </ac:spMkLst>
        </pc:spChg>
        <pc:spChg chg="add">
          <ac:chgData name="Farros Ramzy,Farros F." userId="df11d345-d12f-4095-94b4-97cf45a43efa" providerId="ADAL" clId="{E18D8EE4-9E0D-4421-9244-FBDCBCFEE72D}" dt="2023-05-09T16:01:53.577" v="3329" actId="26606"/>
          <ac:spMkLst>
            <pc:docMk/>
            <pc:sldMk cId="215849817" sldId="267"/>
            <ac:spMk id="12" creationId="{71B2258F-86CA-4D4D-8270-BC05FCDEBFB3}"/>
          </ac:spMkLst>
        </pc:spChg>
        <pc:spChg chg="del">
          <ac:chgData name="Farros Ramzy,Farros F." userId="df11d345-d12f-4095-94b4-97cf45a43efa" providerId="ADAL" clId="{E18D8EE4-9E0D-4421-9244-FBDCBCFEE72D}" dt="2023-05-09T16:01:15.865" v="3306" actId="700"/>
          <ac:spMkLst>
            <pc:docMk/>
            <pc:sldMk cId="215849817" sldId="267"/>
            <ac:spMk id="13" creationId="{D009D6D5-DAC2-4A8B-A17A-E206B9012D09}"/>
          </ac:spMkLst>
        </pc:spChg>
        <pc:picChg chg="mod">
          <ac:chgData name="Farros Ramzy,Farros F." userId="df11d345-d12f-4095-94b4-97cf45a43efa" providerId="ADAL" clId="{E18D8EE4-9E0D-4421-9244-FBDCBCFEE72D}" dt="2023-05-09T16:40:46.688" v="4119" actId="1076"/>
          <ac:picMkLst>
            <pc:docMk/>
            <pc:sldMk cId="215849817" sldId="267"/>
            <ac:picMk id="7" creationId="{D340995F-E3A2-6483-2C01-7D5CEBBB8BC3}"/>
          </ac:picMkLst>
        </pc:picChg>
      </pc:sldChg>
      <pc:sldChg chg="new del ord">
        <pc:chgData name="Farros Ramzy,Farros F." userId="df11d345-d12f-4095-94b4-97cf45a43efa" providerId="ADAL" clId="{E18D8EE4-9E0D-4421-9244-FBDCBCFEE72D}" dt="2023-05-09T16:05:32.710" v="3381" actId="47"/>
        <pc:sldMkLst>
          <pc:docMk/>
          <pc:sldMk cId="407497156" sldId="268"/>
        </pc:sldMkLst>
      </pc:sldChg>
      <pc:sldChg chg="addSp delSp modSp new mod modTransition setBg modClrScheme addAnim delAnim modAnim setClrOvrMap chgLayout">
        <pc:chgData name="Farros Ramzy,Farros F." userId="df11d345-d12f-4095-94b4-97cf45a43efa" providerId="ADAL" clId="{E18D8EE4-9E0D-4421-9244-FBDCBCFEE72D}" dt="2023-05-09T17:09:07.575" v="4675"/>
        <pc:sldMkLst>
          <pc:docMk/>
          <pc:sldMk cId="1397150331" sldId="268"/>
        </pc:sldMkLst>
        <pc:spChg chg="del mod ord">
          <ac:chgData name="Farros Ramzy,Farros F." userId="df11d345-d12f-4095-94b4-97cf45a43efa" providerId="ADAL" clId="{E18D8EE4-9E0D-4421-9244-FBDCBCFEE72D}" dt="2023-05-09T16:18:35.164" v="3499" actId="700"/>
          <ac:spMkLst>
            <pc:docMk/>
            <pc:sldMk cId="1397150331" sldId="268"/>
            <ac:spMk id="2" creationId="{722C5BB3-7201-DAE2-14A7-9D017BFE9252}"/>
          </ac:spMkLst>
        </pc:spChg>
        <pc:spChg chg="del">
          <ac:chgData name="Farros Ramzy,Farros F." userId="df11d345-d12f-4095-94b4-97cf45a43efa" providerId="ADAL" clId="{E18D8EE4-9E0D-4421-9244-FBDCBCFEE72D}" dt="2023-05-09T16:18:35.164" v="3499" actId="700"/>
          <ac:spMkLst>
            <pc:docMk/>
            <pc:sldMk cId="1397150331" sldId="268"/>
            <ac:spMk id="3" creationId="{83A55715-4D30-6B8E-9CA4-7DBC6AFA2426}"/>
          </ac:spMkLst>
        </pc:spChg>
        <pc:spChg chg="add mod ord">
          <ac:chgData name="Farros Ramzy,Farros F." userId="df11d345-d12f-4095-94b4-97cf45a43efa" providerId="ADAL" clId="{E18D8EE4-9E0D-4421-9244-FBDCBCFEE72D}" dt="2023-05-09T16:42:37.053" v="4133" actId="26606"/>
          <ac:spMkLst>
            <pc:docMk/>
            <pc:sldMk cId="1397150331" sldId="268"/>
            <ac:spMk id="4" creationId="{1C917DC8-3FCA-3682-42EE-0D9D58B30811}"/>
          </ac:spMkLst>
        </pc:spChg>
        <pc:spChg chg="add del">
          <ac:chgData name="Farros Ramzy,Farros F." userId="df11d345-d12f-4095-94b4-97cf45a43efa" providerId="ADAL" clId="{E18D8EE4-9E0D-4421-9244-FBDCBCFEE72D}" dt="2023-05-09T16:42:37.053" v="4133" actId="26606"/>
          <ac:spMkLst>
            <pc:docMk/>
            <pc:sldMk cId="1397150331" sldId="268"/>
            <ac:spMk id="7" creationId="{E91DC736-0EF8-4F87-9146-EBF1D2EE4D3D}"/>
          </ac:spMkLst>
        </pc:spChg>
        <pc:spChg chg="add del">
          <ac:chgData name="Farros Ramzy,Farros F." userId="df11d345-d12f-4095-94b4-97cf45a43efa" providerId="ADAL" clId="{E18D8EE4-9E0D-4421-9244-FBDCBCFEE72D}" dt="2023-05-09T16:42:23.285" v="4128" actId="26606"/>
          <ac:spMkLst>
            <pc:docMk/>
            <pc:sldMk cId="1397150331" sldId="268"/>
            <ac:spMk id="10" creationId="{06DA9DF9-31F7-4056-B42E-878CC92417B8}"/>
          </ac:spMkLst>
        </pc:spChg>
        <pc:spChg chg="add del">
          <ac:chgData name="Farros Ramzy,Farros F." userId="df11d345-d12f-4095-94b4-97cf45a43efa" providerId="ADAL" clId="{E18D8EE4-9E0D-4421-9244-FBDCBCFEE72D}" dt="2023-05-09T16:42:37.053" v="4133" actId="26606"/>
          <ac:spMkLst>
            <pc:docMk/>
            <pc:sldMk cId="1397150331" sldId="268"/>
            <ac:spMk id="12" creationId="{097CD68E-23E3-4007-8847-CD0944C4F7BE}"/>
          </ac:spMkLst>
        </pc:spChg>
        <pc:spChg chg="add del">
          <ac:chgData name="Farros Ramzy,Farros F." userId="df11d345-d12f-4095-94b4-97cf45a43efa" providerId="ADAL" clId="{E18D8EE4-9E0D-4421-9244-FBDCBCFEE72D}" dt="2023-05-09T16:42:37.053" v="4133" actId="26606"/>
          <ac:spMkLst>
            <pc:docMk/>
            <pc:sldMk cId="1397150331" sldId="268"/>
            <ac:spMk id="14" creationId="{AF2F604E-43BE-4DC3-B983-E071523364F8}"/>
          </ac:spMkLst>
        </pc:spChg>
        <pc:spChg chg="add del">
          <ac:chgData name="Farros Ramzy,Farros F." userId="df11d345-d12f-4095-94b4-97cf45a43efa" providerId="ADAL" clId="{E18D8EE4-9E0D-4421-9244-FBDCBCFEE72D}" dt="2023-05-09T16:42:37.053" v="4133" actId="26606"/>
          <ac:spMkLst>
            <pc:docMk/>
            <pc:sldMk cId="1397150331" sldId="268"/>
            <ac:spMk id="16" creationId="{08C9B587-E65E-4B52-B37C-ABEBB6E87928}"/>
          </ac:spMkLst>
        </pc:spChg>
        <pc:picChg chg="add mod ord">
          <ac:chgData name="Farros Ramzy,Farros F." userId="df11d345-d12f-4095-94b4-97cf45a43efa" providerId="ADAL" clId="{E18D8EE4-9E0D-4421-9244-FBDCBCFEE72D}" dt="2023-05-09T16:43:30.894" v="4225" actId="167"/>
          <ac:picMkLst>
            <pc:docMk/>
            <pc:sldMk cId="1397150331" sldId="268"/>
            <ac:picMk id="5" creationId="{264967E9-21F4-335A-AF33-EA6429A27099}"/>
          </ac:picMkLst>
        </pc:picChg>
        <pc:picChg chg="add del mod">
          <ac:chgData name="Farros Ramzy,Farros F." userId="df11d345-d12f-4095-94b4-97cf45a43efa" providerId="ADAL" clId="{E18D8EE4-9E0D-4421-9244-FBDCBCFEE72D}" dt="2023-05-09T16:42:23.285" v="4128" actId="26606"/>
          <ac:picMkLst>
            <pc:docMk/>
            <pc:sldMk cId="1397150331" sldId="268"/>
            <ac:picMk id="6" creationId="{D9486BED-F9C7-0906-2BC7-181C94E88B81}"/>
          </ac:picMkLst>
        </pc:picChg>
        <pc:picChg chg="add del mod">
          <ac:chgData name="Farros Ramzy,Farros F." userId="df11d345-d12f-4095-94b4-97cf45a43efa" providerId="ADAL" clId="{E18D8EE4-9E0D-4421-9244-FBDCBCFEE72D}" dt="2023-05-09T16:42:37.053" v="4133" actId="26606"/>
          <ac:picMkLst>
            <pc:docMk/>
            <pc:sldMk cId="1397150331" sldId="268"/>
            <ac:picMk id="8" creationId="{C70E0B48-463C-2341-775B-99A92F6D8A08}"/>
          </ac:picMkLst>
        </pc:picChg>
      </pc:sldChg>
      <pc:sldChg chg="addSp delSp modSp new mod ord modTransition setBg modClrScheme modAnim chgLayout modNotesTx">
        <pc:chgData name="Farros Ramzy,Farros F." userId="df11d345-d12f-4095-94b4-97cf45a43efa" providerId="ADAL" clId="{E18D8EE4-9E0D-4421-9244-FBDCBCFEE72D}" dt="2023-05-09T17:10:37.174" v="4684"/>
        <pc:sldMkLst>
          <pc:docMk/>
          <pc:sldMk cId="3315495667" sldId="269"/>
        </pc:sldMkLst>
        <pc:spChg chg="mod ord">
          <ac:chgData name="Farros Ramzy,Farros F." userId="df11d345-d12f-4095-94b4-97cf45a43efa" providerId="ADAL" clId="{E18D8EE4-9E0D-4421-9244-FBDCBCFEE72D}" dt="2023-05-09T16:21:47.149" v="3563" actId="26606"/>
          <ac:spMkLst>
            <pc:docMk/>
            <pc:sldMk cId="3315495667" sldId="269"/>
            <ac:spMk id="2" creationId="{9BB37174-8802-012B-D38F-9B1E449D1178}"/>
          </ac:spMkLst>
        </pc:spChg>
        <pc:spChg chg="del mod ord">
          <ac:chgData name="Farros Ramzy,Farros F." userId="df11d345-d12f-4095-94b4-97cf45a43efa" providerId="ADAL" clId="{E18D8EE4-9E0D-4421-9244-FBDCBCFEE72D}" dt="2023-05-09T16:20:52.868" v="3551" actId="700"/>
          <ac:spMkLst>
            <pc:docMk/>
            <pc:sldMk cId="3315495667" sldId="269"/>
            <ac:spMk id="3" creationId="{6DC08154-9F1F-CAE7-70A9-6F97C572F497}"/>
          </ac:spMkLst>
        </pc:spChg>
        <pc:spChg chg="add del mod ord">
          <ac:chgData name="Farros Ramzy,Farros F." userId="df11d345-d12f-4095-94b4-97cf45a43efa" providerId="ADAL" clId="{E18D8EE4-9E0D-4421-9244-FBDCBCFEE72D}" dt="2023-05-09T16:21:27.330" v="3552" actId="931"/>
          <ac:spMkLst>
            <pc:docMk/>
            <pc:sldMk cId="3315495667" sldId="269"/>
            <ac:spMk id="4" creationId="{F099CDBA-64FC-FEB1-0C9B-3E8C2CD36A39}"/>
          </ac:spMkLst>
        </pc:spChg>
        <pc:spChg chg="add del mod ord">
          <ac:chgData name="Farros Ramzy,Farros F." userId="df11d345-d12f-4095-94b4-97cf45a43efa" providerId="ADAL" clId="{E18D8EE4-9E0D-4421-9244-FBDCBCFEE72D}" dt="2023-05-09T16:21:27.330" v="3552" actId="931"/>
          <ac:spMkLst>
            <pc:docMk/>
            <pc:sldMk cId="3315495667" sldId="269"/>
            <ac:spMk id="5" creationId="{AAC1C050-C98B-139E-D296-6FE26368762B}"/>
          </ac:spMkLst>
        </pc:spChg>
        <pc:spChg chg="add mod ord">
          <ac:chgData name="Farros Ramzy,Farros F." userId="df11d345-d12f-4095-94b4-97cf45a43efa" providerId="ADAL" clId="{E18D8EE4-9E0D-4421-9244-FBDCBCFEE72D}" dt="2023-05-09T16:29:00.350" v="3811" actId="170"/>
          <ac:spMkLst>
            <pc:docMk/>
            <pc:sldMk cId="3315495667" sldId="269"/>
            <ac:spMk id="14" creationId="{9F64FF7A-95F4-FE0B-CE95-4FCBF97994DC}"/>
          </ac:spMkLst>
        </pc:spChg>
        <pc:spChg chg="add">
          <ac:chgData name="Farros Ramzy,Farros F." userId="df11d345-d12f-4095-94b4-97cf45a43efa" providerId="ADAL" clId="{E18D8EE4-9E0D-4421-9244-FBDCBCFEE72D}" dt="2023-05-09T16:21:47.149" v="3563" actId="26606"/>
          <ac:spMkLst>
            <pc:docMk/>
            <pc:sldMk cId="3315495667" sldId="269"/>
            <ac:spMk id="18" creationId="{2499902A-98FB-4524-A6B9-54E375571E78}"/>
          </ac:spMkLst>
        </pc:spChg>
        <pc:picChg chg="add mod">
          <ac:chgData name="Farros Ramzy,Farros F." userId="df11d345-d12f-4095-94b4-97cf45a43efa" providerId="ADAL" clId="{E18D8EE4-9E0D-4421-9244-FBDCBCFEE72D}" dt="2023-05-09T16:21:47.149" v="3563" actId="26606"/>
          <ac:picMkLst>
            <pc:docMk/>
            <pc:sldMk cId="3315495667" sldId="269"/>
            <ac:picMk id="7" creationId="{D14F9D49-E43B-C4B9-DC4F-23EB98A12F0F}"/>
          </ac:picMkLst>
        </pc:picChg>
        <pc:picChg chg="add mod">
          <ac:chgData name="Farros Ramzy,Farros F." userId="df11d345-d12f-4095-94b4-97cf45a43efa" providerId="ADAL" clId="{E18D8EE4-9E0D-4421-9244-FBDCBCFEE72D}" dt="2023-05-09T16:21:47.149" v="3563" actId="26606"/>
          <ac:picMkLst>
            <pc:docMk/>
            <pc:sldMk cId="3315495667" sldId="269"/>
            <ac:picMk id="9" creationId="{81ABAA12-45DC-4298-B030-24FB5A41E434}"/>
          </ac:picMkLst>
        </pc:picChg>
        <pc:picChg chg="add mod ord">
          <ac:chgData name="Farros Ramzy,Farros F." userId="df11d345-d12f-4095-94b4-97cf45a43efa" providerId="ADAL" clId="{E18D8EE4-9E0D-4421-9244-FBDCBCFEE72D}" dt="2023-05-09T16:27:07.374" v="3781" actId="1076"/>
          <ac:picMkLst>
            <pc:docMk/>
            <pc:sldMk cId="3315495667" sldId="269"/>
            <ac:picMk id="11" creationId="{E0A8D518-5795-E0AA-4F6A-1529024397F9}"/>
          </ac:picMkLst>
        </pc:picChg>
        <pc:picChg chg="add del mod">
          <ac:chgData name="Farros Ramzy,Farros F." userId="df11d345-d12f-4095-94b4-97cf45a43efa" providerId="ADAL" clId="{E18D8EE4-9E0D-4421-9244-FBDCBCFEE72D}" dt="2023-05-09T16:27:02.751" v="3780" actId="21"/>
          <ac:picMkLst>
            <pc:docMk/>
            <pc:sldMk cId="3315495667" sldId="269"/>
            <ac:picMk id="13" creationId="{63542C38-7A98-A97C-CE60-6C1B0CD5B47D}"/>
          </ac:picMkLst>
        </pc:picChg>
        <pc:picChg chg="add del mod">
          <ac:chgData name="Farros Ramzy,Farros F." userId="df11d345-d12f-4095-94b4-97cf45a43efa" providerId="ADAL" clId="{E18D8EE4-9E0D-4421-9244-FBDCBCFEE72D}" dt="2023-05-09T16:29:01.530" v="3813"/>
          <ac:picMkLst>
            <pc:docMk/>
            <pc:sldMk cId="3315495667" sldId="269"/>
            <ac:picMk id="15" creationId="{A16B7137-6F66-147B-984F-B653720FA20F}"/>
          </ac:picMkLst>
        </pc:picChg>
        <pc:picChg chg="add del mod ord">
          <ac:chgData name="Farros Ramzy,Farros F." userId="df11d345-d12f-4095-94b4-97cf45a43efa" providerId="ADAL" clId="{E18D8EE4-9E0D-4421-9244-FBDCBCFEE72D}" dt="2023-05-09T16:32:05.823" v="3917" actId="478"/>
          <ac:picMkLst>
            <pc:docMk/>
            <pc:sldMk cId="3315495667" sldId="269"/>
            <ac:picMk id="16" creationId="{EE238FCE-3E36-4F9D-46F7-45EAADACF5B1}"/>
          </ac:picMkLst>
        </pc:picChg>
      </pc:sldChg>
      <pc:sldChg chg="addSp delSp modSp new mod ord modTransition setBg modAnim">
        <pc:chgData name="Farros Ramzy,Farros F." userId="df11d345-d12f-4095-94b4-97cf45a43efa" providerId="ADAL" clId="{E18D8EE4-9E0D-4421-9244-FBDCBCFEE72D}" dt="2023-05-09T17:08:01.871" v="4669"/>
        <pc:sldMkLst>
          <pc:docMk/>
          <pc:sldMk cId="1069863663" sldId="270"/>
        </pc:sldMkLst>
        <pc:spChg chg="del mod">
          <ac:chgData name="Farros Ramzy,Farros F." userId="df11d345-d12f-4095-94b4-97cf45a43efa" providerId="ADAL" clId="{E18D8EE4-9E0D-4421-9244-FBDCBCFEE72D}" dt="2023-05-09T16:36:58.422" v="4080" actId="478"/>
          <ac:spMkLst>
            <pc:docMk/>
            <pc:sldMk cId="1069863663" sldId="270"/>
            <ac:spMk id="2" creationId="{3453BE6C-E727-126E-3C61-870FF0E8606E}"/>
          </ac:spMkLst>
        </pc:spChg>
        <pc:spChg chg="mod">
          <ac:chgData name="Farros Ramzy,Farros F." userId="df11d345-d12f-4095-94b4-97cf45a43efa" providerId="ADAL" clId="{E18D8EE4-9E0D-4421-9244-FBDCBCFEE72D}" dt="2023-05-09T16:46:39.998" v="4525" actId="207"/>
          <ac:spMkLst>
            <pc:docMk/>
            <pc:sldMk cId="1069863663" sldId="270"/>
            <ac:spMk id="3" creationId="{929DB223-2AD5-D66C-581D-B2FDCA9A83D0}"/>
          </ac:spMkLst>
        </pc:spChg>
        <pc:spChg chg="add del mod">
          <ac:chgData name="Farros Ramzy,Farros F." userId="df11d345-d12f-4095-94b4-97cf45a43efa" providerId="ADAL" clId="{E18D8EE4-9E0D-4421-9244-FBDCBCFEE72D}" dt="2023-05-09T16:37:02.076" v="4081" actId="478"/>
          <ac:spMkLst>
            <pc:docMk/>
            <pc:sldMk cId="1069863663" sldId="270"/>
            <ac:spMk id="6" creationId="{66624343-293E-C128-41C1-D0C49F69763F}"/>
          </ac:spMkLst>
        </pc:spChg>
        <pc:spChg chg="add del">
          <ac:chgData name="Farros Ramzy,Farros F." userId="df11d345-d12f-4095-94b4-97cf45a43efa" providerId="ADAL" clId="{E18D8EE4-9E0D-4421-9244-FBDCBCFEE72D}" dt="2023-05-09T16:38:24.302" v="4090" actId="26606"/>
          <ac:spMkLst>
            <pc:docMk/>
            <pc:sldMk cId="1069863663" sldId="270"/>
            <ac:spMk id="9" creationId="{0E3596DD-156A-473E-9BB3-C6A29F7574E9}"/>
          </ac:spMkLst>
        </pc:spChg>
        <pc:spChg chg="add del">
          <ac:chgData name="Farros Ramzy,Farros F." userId="df11d345-d12f-4095-94b4-97cf45a43efa" providerId="ADAL" clId="{E18D8EE4-9E0D-4421-9244-FBDCBCFEE72D}" dt="2023-05-09T16:38:24.302" v="4090" actId="26606"/>
          <ac:spMkLst>
            <pc:docMk/>
            <pc:sldMk cId="1069863663" sldId="270"/>
            <ac:spMk id="11" creationId="{2C46C4D6-C474-4E92-B52E-944C1118F7B6}"/>
          </ac:spMkLst>
        </pc:spChg>
        <pc:spChg chg="add del">
          <ac:chgData name="Farros Ramzy,Farros F." userId="df11d345-d12f-4095-94b4-97cf45a43efa" providerId="ADAL" clId="{E18D8EE4-9E0D-4421-9244-FBDCBCFEE72D}" dt="2023-05-09T16:38:24.302" v="4090" actId="26606"/>
          <ac:spMkLst>
            <pc:docMk/>
            <pc:sldMk cId="1069863663" sldId="270"/>
            <ac:spMk id="16" creationId="{B6FACB3C-9069-4791-BC5C-0DB7CD19B853}"/>
          </ac:spMkLst>
        </pc:spChg>
        <pc:spChg chg="add del">
          <ac:chgData name="Farros Ramzy,Farros F." userId="df11d345-d12f-4095-94b4-97cf45a43efa" providerId="ADAL" clId="{E18D8EE4-9E0D-4421-9244-FBDCBCFEE72D}" dt="2023-05-09T16:38:24.302" v="4090" actId="26606"/>
          <ac:spMkLst>
            <pc:docMk/>
            <pc:sldMk cId="1069863663" sldId="270"/>
            <ac:spMk id="18" creationId="{71F2038E-D777-4B76-81DD-DD13EE91B9DD}"/>
          </ac:spMkLst>
        </pc:spChg>
        <pc:spChg chg="add del">
          <ac:chgData name="Farros Ramzy,Farros F." userId="df11d345-d12f-4095-94b4-97cf45a43efa" providerId="ADAL" clId="{E18D8EE4-9E0D-4421-9244-FBDCBCFEE72D}" dt="2023-05-09T16:38:23.903" v="4089" actId="26606"/>
          <ac:spMkLst>
            <pc:docMk/>
            <pc:sldMk cId="1069863663" sldId="270"/>
            <ac:spMk id="29" creationId="{0E3596DD-156A-473E-9BB3-C6A29F7574E9}"/>
          </ac:spMkLst>
        </pc:spChg>
        <pc:spChg chg="add del">
          <ac:chgData name="Farros Ramzy,Farros F." userId="df11d345-d12f-4095-94b4-97cf45a43efa" providerId="ADAL" clId="{E18D8EE4-9E0D-4421-9244-FBDCBCFEE72D}" dt="2023-05-09T16:38:23.903" v="4089" actId="26606"/>
          <ac:spMkLst>
            <pc:docMk/>
            <pc:sldMk cId="1069863663" sldId="270"/>
            <ac:spMk id="31" creationId="{2C46C4D6-C474-4E92-B52E-944C1118F7B6}"/>
          </ac:spMkLst>
        </pc:spChg>
        <pc:grpChg chg="add del">
          <ac:chgData name="Farros Ramzy,Farros F." userId="df11d345-d12f-4095-94b4-97cf45a43efa" providerId="ADAL" clId="{E18D8EE4-9E0D-4421-9244-FBDCBCFEE72D}" dt="2023-05-09T16:38:24.302" v="4090" actId="26606"/>
          <ac:grpSpMkLst>
            <pc:docMk/>
            <pc:sldMk cId="1069863663" sldId="270"/>
            <ac:grpSpMk id="20" creationId="{DD354807-230F-4402-B1B9-F733A8F1F190}"/>
          </ac:grpSpMkLst>
        </pc:grpChg>
        <pc:picChg chg="add mod">
          <ac:chgData name="Farros Ramzy,Farros F." userId="df11d345-d12f-4095-94b4-97cf45a43efa" providerId="ADAL" clId="{E18D8EE4-9E0D-4421-9244-FBDCBCFEE72D}" dt="2023-05-09T16:38:24.302" v="4090" actId="26606"/>
          <ac:picMkLst>
            <pc:docMk/>
            <pc:sldMk cId="1069863663" sldId="270"/>
            <ac:picMk id="4" creationId="{FE5E411C-BFFC-0B53-BFB2-A0A94A6BEF1E}"/>
          </ac:picMkLst>
        </pc:picChg>
        <pc:picChg chg="add mod ord">
          <ac:chgData name="Farros Ramzy,Farros F." userId="df11d345-d12f-4095-94b4-97cf45a43efa" providerId="ADAL" clId="{E18D8EE4-9E0D-4421-9244-FBDCBCFEE72D}" dt="2023-05-09T16:45:27.236" v="4448" actId="29295"/>
          <ac:picMkLst>
            <pc:docMk/>
            <pc:sldMk cId="1069863663" sldId="270"/>
            <ac:picMk id="7" creationId="{229E1F11-02E2-73EE-BE74-16031DFB2C96}"/>
          </ac:picMkLst>
        </pc:picChg>
      </pc:sldChg>
      <pc:sldChg chg="addSp delSp modSp new mod ord modTransition setBg modClrScheme addAnim chgLayout">
        <pc:chgData name="Farros Ramzy,Farros F." userId="df11d345-d12f-4095-94b4-97cf45a43efa" providerId="ADAL" clId="{E18D8EE4-9E0D-4421-9244-FBDCBCFEE72D}" dt="2023-05-09T17:44:57.516" v="4938" actId="20577"/>
        <pc:sldMkLst>
          <pc:docMk/>
          <pc:sldMk cId="1201889038" sldId="271"/>
        </pc:sldMkLst>
        <pc:spChg chg="del mod ord">
          <ac:chgData name="Farros Ramzy,Farros F." userId="df11d345-d12f-4095-94b4-97cf45a43efa" providerId="ADAL" clId="{E18D8EE4-9E0D-4421-9244-FBDCBCFEE72D}" dt="2023-05-09T16:48:20.408" v="4535" actId="700"/>
          <ac:spMkLst>
            <pc:docMk/>
            <pc:sldMk cId="1201889038" sldId="271"/>
            <ac:spMk id="2" creationId="{2016B732-05FC-7CEE-A425-48A5B095FA37}"/>
          </ac:spMkLst>
        </pc:spChg>
        <pc:spChg chg="del">
          <ac:chgData name="Farros Ramzy,Farros F." userId="df11d345-d12f-4095-94b4-97cf45a43efa" providerId="ADAL" clId="{E18D8EE4-9E0D-4421-9244-FBDCBCFEE72D}" dt="2023-05-09T16:48:20.408" v="4535" actId="700"/>
          <ac:spMkLst>
            <pc:docMk/>
            <pc:sldMk cId="1201889038" sldId="271"/>
            <ac:spMk id="3" creationId="{7C019928-7016-BA2C-DF69-CFFF60101EFF}"/>
          </ac:spMkLst>
        </pc:spChg>
        <pc:spChg chg="add mod ord">
          <ac:chgData name="Farros Ramzy,Farros F." userId="df11d345-d12f-4095-94b4-97cf45a43efa" providerId="ADAL" clId="{E18D8EE4-9E0D-4421-9244-FBDCBCFEE72D}" dt="2023-05-09T17:44:57.516" v="4938" actId="20577"/>
          <ac:spMkLst>
            <pc:docMk/>
            <pc:sldMk cId="1201889038" sldId="271"/>
            <ac:spMk id="4" creationId="{94A28BAC-F2A1-6A3F-3086-281B8F659BE8}"/>
          </ac:spMkLst>
        </pc:spChg>
        <pc:spChg chg="add del">
          <ac:chgData name="Farros Ramzy,Farros F." userId="df11d345-d12f-4095-94b4-97cf45a43efa" providerId="ADAL" clId="{E18D8EE4-9E0D-4421-9244-FBDCBCFEE72D}" dt="2023-05-09T16:50:10.031" v="4564" actId="26606"/>
          <ac:spMkLst>
            <pc:docMk/>
            <pc:sldMk cId="1201889038" sldId="271"/>
            <ac:spMk id="9" creationId="{A8DB9CD9-59B1-4D73-BC4C-98796A48EF9B}"/>
          </ac:spMkLst>
        </pc:spChg>
        <pc:spChg chg="add del">
          <ac:chgData name="Farros Ramzy,Farros F." userId="df11d345-d12f-4095-94b4-97cf45a43efa" providerId="ADAL" clId="{E18D8EE4-9E0D-4421-9244-FBDCBCFEE72D}" dt="2023-05-09T16:50:10.031" v="4564" actId="26606"/>
          <ac:spMkLst>
            <pc:docMk/>
            <pc:sldMk cId="1201889038" sldId="271"/>
            <ac:spMk id="11" creationId="{8874A6A9-41FF-4E33-AFA8-F9F81436A59E}"/>
          </ac:spMkLst>
        </pc:spChg>
        <pc:spChg chg="add">
          <ac:chgData name="Farros Ramzy,Farros F." userId="df11d345-d12f-4095-94b4-97cf45a43efa" providerId="ADAL" clId="{E18D8EE4-9E0D-4421-9244-FBDCBCFEE72D}" dt="2023-05-09T16:50:10.031" v="4564" actId="26606"/>
          <ac:spMkLst>
            <pc:docMk/>
            <pc:sldMk cId="1201889038" sldId="271"/>
            <ac:spMk id="25" creationId="{A8DB9CD9-59B1-4D73-BC4C-98796A48EF9B}"/>
          </ac:spMkLst>
        </pc:spChg>
        <pc:spChg chg="add">
          <ac:chgData name="Farros Ramzy,Farros F." userId="df11d345-d12f-4095-94b4-97cf45a43efa" providerId="ADAL" clId="{E18D8EE4-9E0D-4421-9244-FBDCBCFEE72D}" dt="2023-05-09T16:50:10.031" v="4564" actId="26606"/>
          <ac:spMkLst>
            <pc:docMk/>
            <pc:sldMk cId="1201889038" sldId="271"/>
            <ac:spMk id="27" creationId="{8874A6A9-41FF-4E33-AFA8-F9F81436A59E}"/>
          </ac:spMkLst>
        </pc:spChg>
        <pc:grpChg chg="add del">
          <ac:chgData name="Farros Ramzy,Farros F." userId="df11d345-d12f-4095-94b4-97cf45a43efa" providerId="ADAL" clId="{E18D8EE4-9E0D-4421-9244-FBDCBCFEE72D}" dt="2023-05-09T16:50:10.031" v="4564" actId="26606"/>
          <ac:grpSpMkLst>
            <pc:docMk/>
            <pc:sldMk cId="1201889038" sldId="271"/>
            <ac:grpSpMk id="13" creationId="{721D730E-1F97-4071-B143-B05E6D2599BC}"/>
          </ac:grpSpMkLst>
        </pc:grpChg>
        <pc:grpChg chg="add">
          <ac:chgData name="Farros Ramzy,Farros F." userId="df11d345-d12f-4095-94b4-97cf45a43efa" providerId="ADAL" clId="{E18D8EE4-9E0D-4421-9244-FBDCBCFEE72D}" dt="2023-05-09T16:50:10.031" v="4564" actId="26606"/>
          <ac:grpSpMkLst>
            <pc:docMk/>
            <pc:sldMk cId="1201889038" sldId="271"/>
            <ac:grpSpMk id="29" creationId="{721D730E-1F97-4071-B143-B05E6D2599BC}"/>
          </ac:grpSpMkLst>
        </pc:grpChg>
      </pc:sldChg>
      <pc:sldChg chg="modSp add modTransition">
        <pc:chgData name="Farros Ramzy,Farros F." userId="df11d345-d12f-4095-94b4-97cf45a43efa" providerId="ADAL" clId="{E18D8EE4-9E0D-4421-9244-FBDCBCFEE72D}" dt="2023-05-09T16:56:30.088" v="4626"/>
        <pc:sldMkLst>
          <pc:docMk/>
          <pc:sldMk cId="2143301439" sldId="272"/>
        </pc:sldMkLst>
        <pc:spChg chg="mod">
          <ac:chgData name="Farros Ramzy,Farros F." userId="df11d345-d12f-4095-94b4-97cf45a43efa" providerId="ADAL" clId="{E18D8EE4-9E0D-4421-9244-FBDCBCFEE72D}" dt="2023-05-09T16:51:23.088" v="4581" actId="20577"/>
          <ac:spMkLst>
            <pc:docMk/>
            <pc:sldMk cId="2143301439" sldId="272"/>
            <ac:spMk id="2" creationId="{DE6C619B-F045-66D3-D47A-4382B84F5C45}"/>
          </ac:spMkLst>
        </pc:spChg>
      </pc:sldChg>
      <pc:sldChg chg="addSp delSp modSp add mod modAnim">
        <pc:chgData name="Farros Ramzy,Farros F." userId="df11d345-d12f-4095-94b4-97cf45a43efa" providerId="ADAL" clId="{E18D8EE4-9E0D-4421-9244-FBDCBCFEE72D}" dt="2023-05-09T17:28:46.413" v="4847" actId="1076"/>
        <pc:sldMkLst>
          <pc:docMk/>
          <pc:sldMk cId="2732132208" sldId="273"/>
        </pc:sldMkLst>
        <pc:spChg chg="mod">
          <ac:chgData name="Farros Ramzy,Farros F." userId="df11d345-d12f-4095-94b4-97cf45a43efa" providerId="ADAL" clId="{E18D8EE4-9E0D-4421-9244-FBDCBCFEE72D}" dt="2023-05-09T17:19:51.424" v="4799" actId="1076"/>
          <ac:spMkLst>
            <pc:docMk/>
            <pc:sldMk cId="2732132208" sldId="273"/>
            <ac:spMk id="2" creationId="{64873222-67AD-5D5F-E299-24D9A6121B09}"/>
          </ac:spMkLst>
        </pc:spChg>
        <pc:spChg chg="del mod">
          <ac:chgData name="Farros Ramzy,Farros F." userId="df11d345-d12f-4095-94b4-97cf45a43efa" providerId="ADAL" clId="{E18D8EE4-9E0D-4421-9244-FBDCBCFEE72D}" dt="2023-05-09T17:12:28.728" v="4696" actId="478"/>
          <ac:spMkLst>
            <pc:docMk/>
            <pc:sldMk cId="2732132208" sldId="273"/>
            <ac:spMk id="3" creationId="{E2B99D1A-6B83-024B-2A6C-CD335D8D23F5}"/>
          </ac:spMkLst>
        </pc:spChg>
        <pc:picChg chg="mod">
          <ac:chgData name="Farros Ramzy,Farros F." userId="df11d345-d12f-4095-94b4-97cf45a43efa" providerId="ADAL" clId="{E18D8EE4-9E0D-4421-9244-FBDCBCFEE72D}" dt="2023-05-09T17:19:47.379" v="4798" actId="1076"/>
          <ac:picMkLst>
            <pc:docMk/>
            <pc:sldMk cId="2732132208" sldId="273"/>
            <ac:picMk id="5" creationId="{FE2E38A8-C995-A4FD-1EC1-AD77A0ACE2A7}"/>
          </ac:picMkLst>
        </pc:picChg>
        <pc:picChg chg="add mod">
          <ac:chgData name="Farros Ramzy,Farros F." userId="df11d345-d12f-4095-94b4-97cf45a43efa" providerId="ADAL" clId="{E18D8EE4-9E0D-4421-9244-FBDCBCFEE72D}" dt="2023-05-09T17:28:46.413" v="4847" actId="1076"/>
          <ac:picMkLst>
            <pc:docMk/>
            <pc:sldMk cId="2732132208" sldId="273"/>
            <ac:picMk id="6" creationId="{481933D8-9A0A-A383-EE4F-230A124EEF0D}"/>
          </ac:picMkLst>
        </pc:picChg>
        <pc:picChg chg="del">
          <ac:chgData name="Farros Ramzy,Farros F." userId="df11d345-d12f-4095-94b4-97cf45a43efa" providerId="ADAL" clId="{E18D8EE4-9E0D-4421-9244-FBDCBCFEE72D}" dt="2023-05-09T17:13:24.855" v="4722" actId="478"/>
          <ac:picMkLst>
            <pc:docMk/>
            <pc:sldMk cId="2732132208" sldId="273"/>
            <ac:picMk id="8" creationId="{6545D9FA-2BCC-94C3-4BEC-9940F9CF4B69}"/>
          </ac:picMkLst>
        </pc:picChg>
        <pc:picChg chg="del">
          <ac:chgData name="Farros Ramzy,Farros F." userId="df11d345-d12f-4095-94b4-97cf45a43efa" providerId="ADAL" clId="{E18D8EE4-9E0D-4421-9244-FBDCBCFEE72D}" dt="2023-05-09T17:13:22.451" v="4721" actId="478"/>
          <ac:picMkLst>
            <pc:docMk/>
            <pc:sldMk cId="2732132208" sldId="273"/>
            <ac:picMk id="20" creationId="{AD164747-C31B-F7BC-1F9E-F279E4BBE92C}"/>
          </ac:picMkLst>
        </pc:picChg>
      </pc:sldChg>
      <pc:sldChg chg="add del">
        <pc:chgData name="Farros Ramzy,Farros F." userId="df11d345-d12f-4095-94b4-97cf45a43efa" providerId="ADAL" clId="{E18D8EE4-9E0D-4421-9244-FBDCBCFEE72D}" dt="2023-05-09T17:12:59.713" v="4706" actId="47"/>
        <pc:sldMkLst>
          <pc:docMk/>
          <pc:sldMk cId="714436706" sldId="274"/>
        </pc:sldMkLst>
      </pc:sldChg>
      <pc:sldMasterChg chg="setBg">
        <pc:chgData name="Farros Ramzy,Farros F." userId="df11d345-d12f-4095-94b4-97cf45a43efa" providerId="ADAL" clId="{E18D8EE4-9E0D-4421-9244-FBDCBCFEE72D}" dt="2023-05-09T15:55:19.258" v="3223"/>
        <pc:sldMasterMkLst>
          <pc:docMk/>
          <pc:sldMasterMk cId="150028379" sldId="2147483648"/>
        </pc:sldMasterMkLst>
      </pc:sldMasterChg>
    </pc:docChg>
  </pc:docChgLst>
</pc:chgInfo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jpeg>
</file>

<file path=ppt/media/image4.jpeg>
</file>

<file path=ppt/media/image5.png>
</file>

<file path=ppt/media/image6.sv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2BE70-C152-415C-A3C6-866E3A08771D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590F72-4702-4F5D-8AB0-FB8A0FBCF83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4917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err="1"/>
              <a:t>Passper</a:t>
            </a:r>
            <a:r>
              <a:rPr lang="en-US" dirty="0"/>
              <a:t> is an official app from Microsoft to remove password from the locked Office App</a:t>
            </a:r>
          </a:p>
          <a:p>
            <a:pPr marL="228600" indent="-228600">
              <a:buAutoNum type="arabicPeriod"/>
            </a:pPr>
            <a:r>
              <a:rPr lang="en-US" dirty="0"/>
              <a:t>Accent is an official app to unlock a locked Excel File from Microsoft</a:t>
            </a:r>
          </a:p>
          <a:p>
            <a:pPr marL="228600" indent="-228600">
              <a:buAutoNum type="arabicPeriod"/>
            </a:pP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90F72-4702-4F5D-8AB0-FB8A0FBCF83D}" type="slidenum">
              <a:rPr lang="LID4096" smtClean="0"/>
              <a:t>10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94115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5452-AC0C-5C37-2191-28CD95D52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1BD057-EFAF-A3B5-8086-EE6F2C006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C2424-EC66-47A0-670B-0480FE43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73F5E-E76F-E234-89CC-8B326F7A2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8B933-1EFC-17F8-938C-716A328F0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4288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D49D-AE6E-EDD3-BDFE-F5E7B8E1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718C73-48CB-119D-023B-905EDFCFA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B78E6-FC83-85F8-C974-47A475852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CDF53-E470-BE8C-9115-0ED7C86B0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5E0E6-FF43-B5C1-DFD5-2D7557F48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836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323986-804E-380B-BCEA-E49B9742A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56761-B9EA-BED4-747D-AAAEC2933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F6494-48B1-1E28-1FBA-F0E373BA5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A4627-F0AE-6C47-2666-3B26B2FDD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2D257-DE63-C7F5-6ACB-071A7F860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90405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CA87-F1E1-0F07-95C3-DBE54EE30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D7813-AE10-EA78-CB96-7E8D3C9AE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F9D6C-10C1-C68C-107D-0D6DBC01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974D3-74E3-56DA-D628-9FE3FB67F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B431-8329-E463-35CA-8D2B00D37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7069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45CD8-2F3E-5FC2-1EE6-B43D39689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53B35-3137-FC51-71A8-F0D778335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45A92-49F1-C91D-C229-021121AEC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0F0A2-EADC-EAC3-27E4-DB3E1810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2855C-19EF-07F5-9690-C278D240B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65946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EBDE5-0D31-6760-E0C8-F315B65CB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C78CB-873A-3C62-B2C5-10EBC577D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AE97D-D191-3C1A-E794-5A76992B1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5A637-3FD0-ECC4-C04C-C36DB8606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150F9-D01D-1261-7EC2-3BD2BE123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0510D-641A-46CC-6675-96EB5FC5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61446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D23BF-97FE-7D1E-1336-C1780085B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16BCD9-809C-AC66-BF17-D1BF0CAB9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6B9A1C-26A4-B7D8-7138-F6D73C470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07A54-D113-0507-378C-4A1AAD3AF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A3B52-8025-1BB0-CEA5-D5C4FA6E54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75C887-20D7-8E85-7C9C-5854ECAE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A6DAB7-C59C-3A42-B1F6-AAD1E7990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9CF90-0723-DAE3-0F9C-B9109E5D5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3093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E6B9F-8AD6-AB47-38A2-11BD7156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60F4BA-78CE-E2C0-1169-6A11C9568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F55A0E-E90A-5F04-1418-E7EA54EE0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D15B6-56F7-39FE-FD4F-0A648F6B3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00523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0606F5-EB35-68A2-F0BC-E035279C9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F6DC81-AFEC-774F-AF40-CA305623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FA180-10EB-3F76-E5AF-81FB01EC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222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BA4DC-CF32-D988-837C-84CD945F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5923B-B016-5795-4AF4-DFCA6434D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14555-9C3B-4627-588F-3A98079BA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55873-9AB3-38E1-DBE9-F3F0744D2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870E5-12F1-1C9A-0545-A4BC62FD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20559-B9C3-F035-0460-94EFFB72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73328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4F9DA-0307-7057-71A2-D454F0E3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8C39E6-D6B8-2B43-635C-D3EC8B8A7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FE1336-C4C4-0BC4-E99A-91B1D47EC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8805B-6B3C-62BE-E2AE-C75419A17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08E83-2FF9-D54A-B9E1-75A18E55B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C65F9-F015-AA5D-2670-DF75CA114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5255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975D0F-2FC1-AE9B-6B48-36F01C0BF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A5855-0A24-4965-9FF3-84A573450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4D34D-9EAD-4E64-9578-C4046A9F24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54A9-1AA2-42C9-B8A9-AEEBA506CC90}" type="datetimeFigureOut">
              <a:rPr lang="LID4096" smtClean="0"/>
              <a:t>05/09/2023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46FE5-2F7B-4763-DBC3-9489B12BA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1779C-A478-395D-27CA-866069D39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15E4A-91EA-4FC0-AEE4-38223289B57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0028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lue, electric blue, majorelle blue, lighting&#10;&#10;Description automatically generated">
            <a:extLst>
              <a:ext uri="{FF2B5EF4-FFF2-40B4-BE49-F238E27FC236}">
                <a16:creationId xmlns:a16="http://schemas.microsoft.com/office/drawing/2014/main" id="{2C520EFA-EADA-347D-0133-1A715DEB67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5972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499902A-98FB-4524-A6B9-54E375571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81ABAA12-45DC-4298-B030-24FB5A41E43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8" y="812800"/>
            <a:ext cx="3719513" cy="2192338"/>
          </a:xfrm>
        </p:spPr>
      </p:pic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D14F9D49-E43B-C4B9-DC4F-23EB98A12F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0" y="812800"/>
            <a:ext cx="1570038" cy="2192338"/>
          </a:xfrm>
        </p:spPr>
      </p:pic>
      <p:pic>
        <p:nvPicPr>
          <p:cNvPr id="11" name="Picture 10" descr="A blue box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E0A8D518-5795-E0AA-4F6A-1529024397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8" y="3068637"/>
            <a:ext cx="2974975" cy="2974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B37174-8802-012B-D38F-9B1E449D1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684" y="728904"/>
            <a:ext cx="5204184" cy="54001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Common Possible Tools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4FF7A-95F4-FE0B-CE95-4FCBF97994DC}"/>
              </a:ext>
            </a:extLst>
          </p:cNvPr>
          <p:cNvSpPr txBox="1"/>
          <p:nvPr/>
        </p:nvSpPr>
        <p:spPr>
          <a:xfrm>
            <a:off x="3887034" y="5006678"/>
            <a:ext cx="62856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C000"/>
                </a:solidFill>
              </a:rPr>
              <a:t>They Cost Time &amp; Money!!</a:t>
            </a:r>
            <a:endParaRPr lang="LID4096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49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73222-67AD-5D5F-E299-24D9A6121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624458"/>
            <a:ext cx="3888526" cy="681977"/>
          </a:xfrm>
        </p:spPr>
        <p:txBody>
          <a:bodyPr>
            <a:normAutofit/>
          </a:bodyPr>
          <a:lstStyle/>
          <a:p>
            <a:r>
              <a:rPr lang="en-US" sz="4000" dirty="0"/>
              <a:t>Tools That I Used</a:t>
            </a:r>
            <a:endParaRPr lang="LID4096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99D1A-6B83-024B-2A6C-CD335D8D2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2016522"/>
            <a:ext cx="4249835" cy="4217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Tampering:</a:t>
            </a:r>
          </a:p>
          <a:p>
            <a:r>
              <a:rPr lang="en-US" sz="1600" dirty="0"/>
              <a:t>A USB with a windows installer in it.</a:t>
            </a:r>
          </a:p>
          <a:p>
            <a:r>
              <a:rPr lang="en-US" sz="1600" dirty="0"/>
              <a:t>CMD from Windows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File Cracking:</a:t>
            </a:r>
          </a:p>
          <a:p>
            <a:r>
              <a:rPr lang="en-US" sz="1600" dirty="0"/>
              <a:t>John</a:t>
            </a:r>
          </a:p>
          <a:p>
            <a:r>
              <a:rPr lang="en-US" sz="1600" dirty="0"/>
              <a:t>Crunch</a:t>
            </a:r>
          </a:p>
          <a:p>
            <a:r>
              <a:rPr lang="en-US" sz="1600" dirty="0" err="1"/>
              <a:t>Hashcat</a:t>
            </a:r>
            <a:endParaRPr lang="en-US" sz="1600" dirty="0"/>
          </a:p>
          <a:p>
            <a:r>
              <a:rPr lang="en-US" sz="1600" dirty="0"/>
              <a:t>Some wordlists that I have ....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Malware</a:t>
            </a:r>
          </a:p>
          <a:p>
            <a:r>
              <a:rPr lang="en-US" sz="1600" dirty="0" err="1"/>
              <a:t>msfvenom</a:t>
            </a:r>
            <a:endParaRPr lang="LID4096" sz="1600" dirty="0"/>
          </a:p>
        </p:txBody>
      </p:sp>
      <p:pic>
        <p:nvPicPr>
          <p:cNvPr id="20" name="Graphic 6">
            <a:extLst>
              <a:ext uri="{FF2B5EF4-FFF2-40B4-BE49-F238E27FC236}">
                <a16:creationId xmlns:a16="http://schemas.microsoft.com/office/drawing/2014/main" id="{AD164747-C31B-F7BC-1F9E-F279E4BBE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00986" y="1069398"/>
            <a:ext cx="2193347" cy="2193347"/>
          </a:xfrm>
          <a:prstGeom prst="rect">
            <a:avLst/>
          </a:prstGeom>
        </p:spPr>
      </p:pic>
      <p:pic>
        <p:nvPicPr>
          <p:cNvPr id="5" name="Picture 4" descr="A picture containing electric blue, rectangle, symbol, blue&#10;&#10;Description automatically generated">
            <a:extLst>
              <a:ext uri="{FF2B5EF4-FFF2-40B4-BE49-F238E27FC236}">
                <a16:creationId xmlns:a16="http://schemas.microsoft.com/office/drawing/2014/main" id="{FE2E38A8-C995-A4FD-1EC1-AD77A0ACE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4306" y="3429000"/>
            <a:ext cx="2143125" cy="2143125"/>
          </a:xfrm>
          <a:prstGeom prst="rect">
            <a:avLst/>
          </a:prstGeom>
        </p:spPr>
      </p:pic>
      <p:pic>
        <p:nvPicPr>
          <p:cNvPr id="8" name="Picture 7" descr="A picture containing silhouette, sketch, cat, clipart&#10;&#10;Description automatically generated">
            <a:extLst>
              <a:ext uri="{FF2B5EF4-FFF2-40B4-BE49-F238E27FC236}">
                <a16:creationId xmlns:a16="http://schemas.microsoft.com/office/drawing/2014/main" id="{6545D9FA-2BCC-94C3-4BEC-9940F9CF4B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674" y="1094508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6002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73222-67AD-5D5F-E299-24D9A6121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916" y="2968844"/>
            <a:ext cx="3663424" cy="1093304"/>
          </a:xfrm>
        </p:spPr>
        <p:txBody>
          <a:bodyPr>
            <a:normAutofit/>
          </a:bodyPr>
          <a:lstStyle/>
          <a:p>
            <a:r>
              <a:rPr lang="en-US" sz="6000" dirty="0"/>
              <a:t>Weakness</a:t>
            </a:r>
            <a:endParaRPr lang="LID4096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2E38A8-C995-A4FD-1EC1-AD77A0ACE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7589" y="1318471"/>
            <a:ext cx="5254495" cy="43940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1933D8-9A0A-A383-EE4F-230A124EE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7589" y="1539108"/>
            <a:ext cx="5270368" cy="395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3220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94A28BAC-F2A1-6A3F-3086-281B8F659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201889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61AEE4-4E38-4BAC-976D-E0DE523FC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0BC676B-D19A-44DB-910A-0C0E6D43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431" y="3985"/>
            <a:ext cx="9772765" cy="6858000"/>
            <a:chOff x="1303402" y="3985"/>
            <a:chExt cx="9772765" cy="685800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99AA485-A13F-4455-814E-C116AD7E0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C90D55F-0AFB-45E5-8815-A4701774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476B6C1-4A41-48E6-8540-FC48FCD769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347F445-D2CA-4FEB-AB8E-7A47AB57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2F1B3D8-301E-4A54-9284-EB14E905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4B9C67-860A-4569-AC84-3ADE433D1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75B763-A6E6-4AD1-9138-9B1164A7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76E49-068A-5D72-B1D5-9B204228B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182" y="2164435"/>
            <a:ext cx="6671635" cy="2529129"/>
          </a:xfrm>
        </p:spPr>
        <p:txBody>
          <a:bodyPr anchor="t">
            <a:no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Microsoft itself is a safe product. However, the security is all depended on the user themself.</a:t>
            </a:r>
          </a:p>
          <a:p>
            <a:r>
              <a:rPr lang="en-US" sz="1800" dirty="0">
                <a:solidFill>
                  <a:schemeClr val="tx2"/>
                </a:solidFill>
              </a:rPr>
              <a:t>Microsoft has a lot of vulnerabilities that can be exploited by hackers because people already familiar with their products.</a:t>
            </a:r>
          </a:p>
          <a:p>
            <a:r>
              <a:rPr lang="en-US" sz="1800" dirty="0">
                <a:solidFill>
                  <a:schemeClr val="tx2"/>
                </a:solidFill>
              </a:rPr>
              <a:t>The popularity of Microsoft also keep increasing because many people feel if it is more familiar to use than any other products.</a:t>
            </a:r>
          </a:p>
        </p:txBody>
      </p:sp>
    </p:spTree>
    <p:extLst>
      <p:ext uri="{BB962C8B-B14F-4D97-AF65-F5344CB8AC3E}">
        <p14:creationId xmlns:p14="http://schemas.microsoft.com/office/powerpoint/2010/main" val="2937442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6C619B-F045-66D3-D47A-4382B84F5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88372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6C619B-F045-66D3-D47A-4382B84F5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2143301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D6C0D-47E8-A788-60B8-B74239AE5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8564" y="3115204"/>
            <a:ext cx="9833548" cy="1231932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It is not about password everything. However, keep distance of your device to any strangers in your surrounding.</a:t>
            </a:r>
          </a:p>
          <a:p>
            <a:r>
              <a:rPr lang="en-US" sz="1800" dirty="0">
                <a:solidFill>
                  <a:schemeClr val="tx2"/>
                </a:solidFill>
              </a:rPr>
              <a:t>Keep your firewall on and always check it before doing something else.</a:t>
            </a:r>
          </a:p>
          <a:p>
            <a:r>
              <a:rPr lang="en-US" sz="1800" dirty="0">
                <a:solidFill>
                  <a:schemeClr val="tx2"/>
                </a:solidFill>
              </a:rPr>
              <a:t>Separate working files and privacy files using cloud. Or if it is possible</a:t>
            </a:r>
            <a:r>
              <a:rPr lang="en-US" sz="1800">
                <a:solidFill>
                  <a:schemeClr val="tx2"/>
                </a:solidFill>
              </a:rPr>
              <a:t>, put them in </a:t>
            </a:r>
            <a:r>
              <a:rPr lang="en-US" sz="1800" dirty="0">
                <a:solidFill>
                  <a:schemeClr val="tx2"/>
                </a:solidFill>
              </a:rPr>
              <a:t>two separate devices.</a:t>
            </a:r>
          </a:p>
          <a:p>
            <a:r>
              <a:rPr lang="en-US" sz="1800" dirty="0">
                <a:solidFill>
                  <a:schemeClr val="tx2"/>
                </a:solidFill>
              </a:rPr>
              <a:t>Always use a VPN while you are using a public internet.</a:t>
            </a:r>
            <a:endParaRPr lang="LID4096" sz="18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92135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362C9C-8310-99A2-3AAB-6BFDEDACAA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5502" r="5609"/>
          <a:stretch/>
        </p:blipFill>
        <p:spPr>
          <a:xfrm>
            <a:off x="20" y="-6029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A2AD3F-7DF2-8CA6-98BD-81DD22D5E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Microsoft Product Vulnerabilities</a:t>
            </a:r>
            <a:endParaRPr lang="LID4096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98D9-0742-AA2B-675C-33C158295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Operating System &amp; Application Credentials</a:t>
            </a:r>
            <a:endParaRPr lang="LID4096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10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6" descr="Computer script on a screen">
            <a:extLst>
              <a:ext uri="{FF2B5EF4-FFF2-40B4-BE49-F238E27FC236}">
                <a16:creationId xmlns:a16="http://schemas.microsoft.com/office/drawing/2014/main" id="{D5F61AD3-CD68-4C4C-AF2C-6A75F3E62B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017" b="8713"/>
          <a:stretch/>
        </p:blipFill>
        <p:spPr>
          <a:xfrm>
            <a:off x="20" y="2512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4C9DCCA-DD9E-750B-734E-B4CD0A9B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8080" y="904351"/>
            <a:ext cx="5318927" cy="17820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Background of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6000" dirty="0">
                <a:solidFill>
                  <a:srgbClr val="FFFFFF"/>
                </a:solidFill>
              </a:rPr>
              <a:t>This Project</a:t>
            </a:r>
          </a:p>
        </p:txBody>
      </p:sp>
      <p:sp>
        <p:nvSpPr>
          <p:cNvPr id="8" name="Rectangle 7" descr="Head with Gears">
            <a:extLst>
              <a:ext uri="{FF2B5EF4-FFF2-40B4-BE49-F238E27FC236}">
                <a16:creationId xmlns:a16="http://schemas.microsoft.com/office/drawing/2014/main" id="{0F4B1038-F074-AB62-DCB5-0E0C7EF93031}"/>
              </a:ext>
            </a:extLst>
          </p:cNvPr>
          <p:cNvSpPr/>
          <p:nvPr/>
        </p:nvSpPr>
        <p:spPr>
          <a:xfrm rot="912444">
            <a:off x="7900862" y="2968527"/>
            <a:ext cx="2592808" cy="2535953"/>
          </a:xfrm>
          <a:prstGeom prst="rect">
            <a:avLst/>
          </a:prstGeom>
          <a:blipFill>
            <a:blip r:embed="rId3">
              <a:alphaModFix amt="73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161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Computer script on a screen">
            <a:extLst>
              <a:ext uri="{FF2B5EF4-FFF2-40B4-BE49-F238E27FC236}">
                <a16:creationId xmlns:a16="http://schemas.microsoft.com/office/drawing/2014/main" id="{0A7E6145-D90C-F94B-5DC6-9672ACE48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F1C0F-D5A0-0B11-D324-17A9183EE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dirty="0"/>
              <a:t>Reasons of This</a:t>
            </a:r>
            <a:br>
              <a:rPr lang="en-US" dirty="0"/>
            </a:br>
            <a:r>
              <a:rPr lang="en-US" dirty="0"/>
              <a:t>Practice: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F8B05-E4BD-5D6B-65F7-2F8B87F96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Find out the real effect of cyberattack.</a:t>
            </a:r>
          </a:p>
          <a:p>
            <a:r>
              <a:rPr lang="en-US" sz="2000" dirty="0"/>
              <a:t>Add more knowledge about different ways of the cyberattack using variative tools.</a:t>
            </a:r>
          </a:p>
          <a:p>
            <a:r>
              <a:rPr lang="en-US" sz="2000" dirty="0"/>
              <a:t>Learn more about how to mitigate some security issues on device privacy.</a:t>
            </a:r>
          </a:p>
        </p:txBody>
      </p:sp>
    </p:spTree>
    <p:extLst>
      <p:ext uri="{BB962C8B-B14F-4D97-AF65-F5344CB8AC3E}">
        <p14:creationId xmlns:p14="http://schemas.microsoft.com/office/powerpoint/2010/main" val="3790525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BC7FAE-A766-5A11-14BC-3E01A371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296237"/>
            <a:ext cx="5251316" cy="876193"/>
          </a:xfrm>
        </p:spPr>
        <p:txBody>
          <a:bodyPr>
            <a:normAutofit/>
          </a:bodyPr>
          <a:lstStyle/>
          <a:p>
            <a:r>
              <a:rPr lang="en-US" dirty="0"/>
              <a:t>Research Questions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FAA82-35AA-1507-FBCC-79B7301A8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What made some Microsoft products look vulnerable?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Sub Questions:</a:t>
            </a:r>
          </a:p>
          <a:p>
            <a:r>
              <a:rPr lang="en-US" sz="2000" dirty="0"/>
              <a:t>What allows a hacker tampering with the Microsoft OS and App?</a:t>
            </a:r>
          </a:p>
          <a:p>
            <a:r>
              <a:rPr lang="en-US" sz="2000" dirty="0"/>
              <a:t>Why are people still using the product despite they know that Microsoft is vulnerable?</a:t>
            </a:r>
          </a:p>
          <a:p>
            <a:r>
              <a:rPr lang="en-US" sz="2000" dirty="0"/>
              <a:t>How to prevent the attack as good as possible?</a:t>
            </a:r>
          </a:p>
        </p:txBody>
      </p:sp>
      <p:pic>
        <p:nvPicPr>
          <p:cNvPr id="7" name="Picture 4" descr="Padlock on computer motherboard">
            <a:extLst>
              <a:ext uri="{FF2B5EF4-FFF2-40B4-BE49-F238E27FC236}">
                <a16:creationId xmlns:a16="http://schemas.microsoft.com/office/drawing/2014/main" id="{D340995F-E3A2-6483-2C01-7D5CEBBB8B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82" r="33880" b="-1"/>
          <a:stretch/>
        </p:blipFill>
        <p:spPr>
          <a:xfrm>
            <a:off x="6259360" y="-20086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3221760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Padlock on computer motherboard">
            <a:extLst>
              <a:ext uri="{FF2B5EF4-FFF2-40B4-BE49-F238E27FC236}">
                <a16:creationId xmlns:a16="http://schemas.microsoft.com/office/drawing/2014/main" id="{D340995F-E3A2-6483-2C01-7D5CEBBB8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5730"/>
          <a:stretch/>
        </p:blipFill>
        <p:spPr>
          <a:xfrm>
            <a:off x="20" y="-905054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BC7FAE-A766-5A11-14BC-3E01A371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b="1" dirty="0">
                <a:solidFill>
                  <a:srgbClr val="FFFFFF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15849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Padlock on computer motherboard">
            <a:extLst>
              <a:ext uri="{FF2B5EF4-FFF2-40B4-BE49-F238E27FC236}">
                <a16:creationId xmlns:a16="http://schemas.microsoft.com/office/drawing/2014/main" id="{229E1F11-02E2-73EE-BE74-16031DFB2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b="15730"/>
          <a:stretch/>
        </p:blipFill>
        <p:spPr>
          <a:xfrm>
            <a:off x="20" y="-905054"/>
            <a:ext cx="12191980" cy="685799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DB223-2AD5-D66C-581D-B2FDCA9A8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63" y="2732689"/>
            <a:ext cx="4982230" cy="2758801"/>
          </a:xfrm>
          <a:solidFill>
            <a:schemeClr val="bg1">
              <a:alpha val="1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Microsoft products are very common to be pirated!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(Even if it only possible in an offline or local access ....)</a:t>
            </a:r>
            <a:endParaRPr lang="LID4096" sz="2400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E5E411C-BFFC-0B53-BFB2-A0A94A6BE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8" y="643234"/>
            <a:ext cx="4381902" cy="55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6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Padlock on computer motherboard">
            <a:extLst>
              <a:ext uri="{FF2B5EF4-FFF2-40B4-BE49-F238E27FC236}">
                <a16:creationId xmlns:a16="http://schemas.microsoft.com/office/drawing/2014/main" id="{57812EC1-0F7F-6C5A-B03C-DBEA9754DB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4" r="34992" b="-2"/>
          <a:stretch/>
        </p:blipFill>
        <p:spPr>
          <a:xfrm>
            <a:off x="-9527" y="3725"/>
            <a:ext cx="5846165" cy="685054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527" y="-6558"/>
            <a:ext cx="6254832" cy="6874766"/>
            <a:chOff x="-9149" y="3725"/>
            <a:chExt cx="6254832" cy="68872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8" name="Freeform: Shape 17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9" name="Freeform: Shape 18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4A7714-D004-6DAD-6B86-BC12FA861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Things I did to the product:</a:t>
            </a:r>
            <a:endParaRPr lang="LID4096" sz="48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40DC3-55CC-29A5-C883-18FF7E794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15756"/>
            <a:ext cx="4977578" cy="242754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Tampered the OS login credentials.</a:t>
            </a:r>
          </a:p>
          <a:p>
            <a:r>
              <a:rPr lang="en-US" sz="2000" dirty="0">
                <a:solidFill>
                  <a:schemeClr val="tx2"/>
                </a:solidFill>
              </a:rPr>
              <a:t>Cracked some locked apps from the victim’s folder</a:t>
            </a:r>
          </a:p>
          <a:p>
            <a:r>
              <a:rPr lang="en-US" sz="2000" dirty="0">
                <a:solidFill>
                  <a:schemeClr val="tx2"/>
                </a:solidFill>
              </a:rPr>
              <a:t>Created a malware to peek on the victim activity.</a:t>
            </a:r>
            <a:endParaRPr lang="LID4096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3066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Work tools and supplies">
            <a:extLst>
              <a:ext uri="{FF2B5EF4-FFF2-40B4-BE49-F238E27FC236}">
                <a16:creationId xmlns:a16="http://schemas.microsoft.com/office/drawing/2014/main" id="{264967E9-21F4-335A-AF33-EA6429A270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r="15627" b="-1"/>
          <a:stretch/>
        </p:blipFill>
        <p:spPr>
          <a:xfrm>
            <a:off x="0" y="0"/>
            <a:ext cx="12192000" cy="964555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C917DC8-3FCA-3682-42EE-0D9D58B30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227" y="2318291"/>
            <a:ext cx="2805546" cy="2221418"/>
          </a:xfrm>
        </p:spPr>
        <p:txBody>
          <a:bodyPr>
            <a:normAutofit/>
          </a:bodyPr>
          <a:lstStyle/>
          <a:p>
            <a:r>
              <a:rPr lang="en-US" sz="9600" dirty="0"/>
              <a:t>Tools</a:t>
            </a:r>
            <a:endParaRPr lang="LID4096" sz="9600" dirty="0"/>
          </a:p>
        </p:txBody>
      </p:sp>
    </p:spTree>
    <p:extLst>
      <p:ext uri="{BB962C8B-B14F-4D97-AF65-F5344CB8AC3E}">
        <p14:creationId xmlns:p14="http://schemas.microsoft.com/office/powerpoint/2010/main" val="1397150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362</Words>
  <Application>Microsoft Office PowerPoint</Application>
  <PresentationFormat>Widescreen</PresentationFormat>
  <Paragraphs>52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Microsoft Product Vulnerabilities</vt:lpstr>
      <vt:lpstr>Background of This Project</vt:lpstr>
      <vt:lpstr>Reasons of This Practice:</vt:lpstr>
      <vt:lpstr>Research Questions</vt:lpstr>
      <vt:lpstr>Overview</vt:lpstr>
      <vt:lpstr>PowerPoint Presentation</vt:lpstr>
      <vt:lpstr>Things I did to the product:</vt:lpstr>
      <vt:lpstr>Tools</vt:lpstr>
      <vt:lpstr>Common Possible Tools</vt:lpstr>
      <vt:lpstr>Tools That I Used</vt:lpstr>
      <vt:lpstr>Weakness</vt:lpstr>
      <vt:lpstr>Conclusions</vt:lpstr>
      <vt:lpstr>PowerPoint Presentation</vt:lpstr>
      <vt:lpstr>Demonstration</vt:lpstr>
      <vt:lpstr>Recommendation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F. R.</dc:creator>
  <cp:lastModifiedBy>F. R.</cp:lastModifiedBy>
  <cp:revision>1</cp:revision>
  <dcterms:created xsi:type="dcterms:W3CDTF">2023-05-07T15:15:44Z</dcterms:created>
  <dcterms:modified xsi:type="dcterms:W3CDTF">2023-05-09T18:02:21Z</dcterms:modified>
</cp:coreProperties>
</file>

<file path=docProps/thumbnail.jpeg>
</file>